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11F"/>
          </a:solidFill>
          <a:ln w="12700">
            <a:solidFill>
              <a:srgbClr val="08111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-914400"/>
            <a:ext cx="4754880" cy="4754880"/>
          </a:xfrm>
          <a:prstGeom prst="arc">
            <a:avLst/>
          </a:prstGeom>
          <a:solidFill>
            <a:srgbClr val="0EA5E9">
              <a:alpha val="28000"/>
            </a:srgbClr>
          </a:solidFill>
          <a:ln w="12700">
            <a:solidFill>
              <a:srgbClr val="0EA5E9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029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COLLECTOR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1005840"/>
            <a:ext cx="6492240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코딩 0줄, AI 툴 2개면 끝. 마우스로 직접 돌려보는 360도 디지털 룩북 만들기 | 인터랙티브 웹 튜토리얼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21792" y="2743200"/>
            <a:ext cx="621792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DE7F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이 영상은 코딩 없이 두 가지 AI 도구(Newtake, Codex)를 활용하여 360도 인터랙티브 디지털 룩북 웹사이트를 만드는 전체 과정을 다루는 튜토리얼입니다. Newtake는 모델 및 360도 비디오 에셋 생성에 사용되며, Codex는 이를 기반으로 실제 인터랙티브 웹사이트를 구현하는 데 활용됩니다. 사용자는 마우스 조작만으로 복잡한 웹 개발 없이 동적인 룩북을 만들 수 있습니다. 이 방법은 비개발자도 AI 도구를 통해 인터랙티브 웹 콘텐츠를 제작할 수 있음을 보여줍니다.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58368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22960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디자인하는AI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611880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76472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776472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qOqcz6J7K-o</a:t>
            </a:r>
            <a:endParaRPr lang="en-US" sz="1050" dirty="0"/>
          </a:p>
        </p:txBody>
      </p:sp>
      <p:pic>
        <p:nvPicPr>
          <p:cNvPr id="13" name="Image 0" descr="assets/generated/videos/qOqcz6J7K-o/thumbnai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914400"/>
            <a:ext cx="4251960" cy="32004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https://www.youtube.com/watch?v=qOqcz6J7K-o | video_id: qOqcz6J7K-o | generated: 2026-08-20T15:35:44Z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Executive Summary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시청 전 빠른 정보 습득을 위한 요약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4343400"/>
          </a:xfrm>
          <a:prstGeom prst="roundRect">
            <a:avLst>
              <a:gd name="adj" fmla="val 2526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SUMMARY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758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이 영상은 코딩 없이 두 가지 AI 도구(Newtake, Codex)를 활용하여 360도 인터랙티브 디지털 룩북 웹사이트를 만드는 전체 과정을 다루는 튜토리얼입니다. Newtake는 모델 및 360도 비디오 에셋 생성에 사용되며, Codex는 이를 기반으로 실제 인터랙티브 웹사이트를 구현하는 데 활용됩니다. 사용자는 마우스 조작만으로 복잡한 웹 개발 없이 동적인 룩북을 만들 수 있습니다. 이 방법은 비개발자도 AI 도구를 통해 인터랙티브 웹 콘텐츠를 제작할 수 있음을 보여줍니다.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https://www.youtube.com/watch?v=qOqcz6J7K-o | video_id: qOqcz6J7K-o | generated: 2026-08-20T15:35:44Z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Structure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구성과 논리 흐름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인트로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Newtake를 활용한 이미지 에셋 생성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360도 회전 비디오 에셋 제작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Codex를 통한 웹사이트 뼈대 구축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레퍼런스와 주석을 활용한 디자인 고도화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마이크로 인터랙션 구현 및 최적화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https://www.youtube.com/watch?v=qOqcz6J7K-o | video_id: qOqcz6J7K-o | generated: 2026-08-20T15:35:44Z</a:t>
            </a:r>
            <a:endParaRPr lang="en-US" sz="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Key Ideas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정보게시물로 전환할 핵심 아이디어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**노코드/로우코드 웹 개발**: 코딩 없이 AI 도구만으로 인터랙티브 웹을 구현하는 방법론.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**AI 기반 에셋 생성**: Newtake와 같은 AI 도구를 활용하여 3D 모델 및 360도 비디오 에셋을 효율적으로 생성.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**AI 기반 웹 구현**: Codex를 통해 AI 생성 에셋을 실제 인터랙티브 웹 환경으로 전환.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**360도 인터랙티브 콘텐츠**: 사용자가 직접 조작하며 몰입감을 높이는 360도 디지털 룩북 구현.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**디자인 고도화 및 최적화**: 레퍼런스 및 주석 활용, 마이크로 인터랙션 구현을 통한 사용자 경험 개선.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**비개발자를 위한 웹 제작**: 디자인 및 콘텐츠 전문가가 직접 웹 콘텐츠를 제작할 수 있는 가능성 확장.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https://www.youtube.com/watch?v=qOqcz6J7K-o | video_id: qOqcz6J7K-o | generated: 2026-08-20T15:35:44Z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Application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내부 적용 관점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**내부 프로토타이핑 및 데모 제작**: 코딩 없이 빠르게 인터랙티브 웹 기반의 AI 서비스 프로토타입이나 데모 페이지를 제작하여 아이디어 검증 시간 단축에 활용.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**마케팅 및 홍보 콘텐츠 제작**: DreamLabs의 AI 솔루션이나 제품을 360도 인터랙티브 방식으로 소개하는 디지털 브로슈어 또는 룩북 제작에 응용.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**AI 도구 활용 교육 자료 개발**: Newtake, Codex와 같은 AI 도구의 실제 적용 사례를 바탕으로 내부 직원 대상 AI 활용 교육 콘텐츠 개발에 참고.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**사용자 경험(UX) 연구**: AI 기반 인터랙티브 웹 구현 기술을 활용하여 새로운 형태의 사용자 인터페이스 및 경험 디자인 실험.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**콘텐츠 제작 효율화**: 디자인 팀에서 AI를 활용하여 3D 에셋 및 비디오 콘텐츠를 빠르게 생성하고 웹에 통합하는 워크플로우 도입 검토.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https://www.youtube.com/watch?v=qOqcz6J7K-o | video_id: qOqcz6J7K-o | generated: 2026-08-20T15:35:44Z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Verification Required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모델 추론/metadata 한계/원본 확인 필요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**Newtake 및 Codex의 실제 기능 및 성능**: 영상에서 두 AI 도구가 에셋 생성 및 웹 구현을 얼마나 정교하게 수행하는지 구체적인 시연 확인 필요. (metadata 기반 추론)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**"코딩 0줄"의 실제 범위**: 복잡한 인터랙션이나 커스터마이징 시에도 코딩이 전혀 필요 없는지, 또는 특정 범위 내에서만 가능한지 영상 시청을 통한 확인 필요. (metadata 기반 추론)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**프롬프트의 구체적인 내용 및 효과**: 영상 설명에 링크된 프롬프트 정리 문서의 내용과 실제 영상 내 프롬프트 활용 방식에 대한 상세 확인 필요.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**디자인 고도화 및 최적화 과정의 상세**: 레퍼런스 및 주석 활용, 마이크로 인터랙션 구현이 어떤 방식으로 이루어지는지 영상 시청을 통한 상세 과정 확인 필요. (metadata 기반 추론)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**Newtake 프로모션 정보의 유효성**: 영상 설명에 언급된 Newtake의 할인 및 무제한 사용 이벤트가 현재도 유효한지 공식 웹사이트에서 확인 필요.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https://www.youtube.com/watch?v=qOqcz6J7K-o | video_id: qOqcz6J7K-o | generated: 2026-08-20T15:35:44Z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&amp; Download Metadata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게시물과 문서 산출물 추적 정보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143000"/>
            <a:ext cx="10789920" cy="4389120"/>
          </a:xfrm>
          <a:prstGeom prst="roundRect">
            <a:avLst>
              <a:gd name="adj" fmla="val 25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28930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METADATA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00200"/>
            <a:ext cx="10460736" cy="38039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Title: 코딩 0줄, AI 툴 2개면 끝. 마우스로 직접 돌려보는 360도 디지털 룩북 만들기 | 인터랙티브 웹 튜토리얼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Channel: 디자인하는AI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ID: qOqcz6J7K-o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URL: https://www.youtube.com/watch?v=qOqcz6J7K-o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Playlist ID: PLezuKYaDh4Rs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Generated at: 2026-08-20T15:35:44Z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basis: metadata_and_model_inference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https://www.youtube.com/watch?v=qOqcz6J7K-o | video_id: qOqcz6J7K-o | generated: 2026-08-20T15:35:44Z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DreamLabs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코딩 0줄, AI 툴 2개면 끝. 마우스로 직접 돌려보는 360도 디지털 룩북 만들기 | 인터랙티브 웹 튜토리얼</dc:title>
  <dc:subject>YouTube information summary</dc:subject>
  <dc:creator>DreamLabs Collector</dc:creator>
  <cp:lastModifiedBy>DreamLabs Collector</cp:lastModifiedBy>
  <cp:revision>1</cp:revision>
  <dcterms:created xsi:type="dcterms:W3CDTF">2026-08-20T15:35:44Z</dcterms:created>
  <dcterms:modified xsi:type="dcterms:W3CDTF">2026-08-20T15:35:44Z</dcterms:modified>
</cp:coreProperties>
</file>