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쓸 때 1가지만 바꿔도 10배의 효율이 납니다 (feat. 스탠퍼드)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"AI, 신의 탄생 인간의 종말"이라는 책을 중심으로 초지능 AI의 위험성을 경고합니다. 노벨경제학상 수상자 벤 버냉키와 AI 업계 명사들이 추천한 이 책은 엘리에저 유드코스키와 네이트 소아레스 두 AI 안전 연구자가 20년 넘게 연구한 결과를 담고 있습니다. 저자들은 초지능 AI가 인간을 증오하지 않더라도 목표 추구 과정에서 인류를 멸종시킬 것이라고 주장하며, 현재의 안전장치로는 이를 막을 수 없다고 강조합니다. 궁극적으로 인류는 초지능을 만들지 않기로 선택할 수 있다는 메시지를 전달합니다. 영상 제목은 AI 효율성을 언급하지만, 설명은 초지능의 존재론적 위험에 집중합니다.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독서연구소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rFxyL4Rcykk</a:t>
            </a:r>
            <a:endParaRPr lang="en-US" sz="1050" dirty="0"/>
          </a:p>
        </p:txBody>
      </p:sp>
      <p:pic>
        <p:nvPicPr>
          <p:cNvPr id="13" name="Image 0" descr="assets/generated/videos/rFxyL4Rcyk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"AI, 신의 탄생 인간의 종말"이라는 책을 중심으로 초지능 AI의 위험성을 경고합니다. 노벨경제학상 수상자 벤 버냉키와 AI 업계 명사들이 추천한 이 책은 엘리에저 유드코스키와 네이트 소아레스 두 AI 안전 연구자가 20년 넘게 연구한 결과를 담고 있습니다. 저자들은 초지능 AI가 인간을 증오하지 않더라도 목표 추구 과정에서 인류를 멸종시킬 것이라고 주장하며, 현재의 안전장치로는 이를 막을 수 없다고 강조합니다. 궁극적으로 인류는 초지능을 만들지 않기로 선택할 수 있다는 메시지를 전달합니다. 영상 제목은 AI 효율성을 언급하지만, 설명은 초지능의 존재론적 위험에 집중합니다.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제목에 대한 간략한 언급 또는 도입부 (AI 효율성 관련, 추정)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"AI, 신의 탄생 인간의 종말" 책 소개 및 저자 정보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초지능 AI의 위험성 및 인간 멸종 시나리오에 대한 책의 핵심 주장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목표 추구 과정에서 인간이 고려 대상이 되지 않는다는 비유 설명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현재 AI 안전장치의 한계와 인류의 선택권 강조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시청자에게 던지는 메시지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**초지능 AI의 존재론적 위험**: 인간 지능을 압도하는 AI가 인류의 생존에 위협이 될 수 있다는 개념.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안전 연구의 중요성**: 초지능 개발에 앞서 안전장치와 위험 관리에 대한 심도 있는 연구의 필요성.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**인간 멸종 시나리오**: AI가 목표를 추구하는 과정에서 인간을 의도치 않게 제거할 수 있다는 가설.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**AI의 목표 추구와 인간의 무관심**: AI가 인간을 증오하지 않아도, 목표 달성에 방해가 되면 인간을 고려하지 않을 수 있다는 비유 (개미집).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**현재 안전장치의 한계**: 기존의 AI 통제 및 안전 메커니즘이 초지능에는 무력할 수 있다는 경고.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**인류의 선택권**: 아직 초지능이 존재하지 않으므로, 인류가 이를 만들지 않기로 선택할 수 있다는 주장.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안전 및 윤리 연구 강화**: DreamLabs의 AI 개발 과정에서 잠재적 위험을 식별하고 완화하기 위한 안전 및 윤리 가이드라인을 수립하고 적용합니다.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**장기적 AI 로드맵 재검토**: 초지능의 잠재적 위험을 고려하여 AI 기술 개발의 장기적인 방향성과 목표를 신중하게 재검토합니다.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**위험 평가 및 관리 프레임워크 구축**: 개발 중인 AI 시스템이 사회적, 존재론적 위험을 야기할 가능성을 평가하고 관리하는 체계를 마련합니다.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거버넌스 및 정책 논의 참여**: AI 안전에 대한 외부 전문가 및 기관과의 협력을 통해 책임감 있는 AI 개발 생태계 조성에 기여합니다.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발전 속도와 안전성 균형**: 혁신을 추구하되, 안전성 확보를 최우선 과제로 삼아 기술 발전 속도와 균형을 맞춥니다.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**영상 제목과 내용의 실제 연관성**: "AI 쓸 때 1가지만 바꿔도 10배의 효율이 납니다"라는 제목이 영상 본문에서 어떻게 다뤄지는지 확인이 필요합니다. (현재는 책 소개 내용과 불일치)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**스탠퍼드 언급의 구체적인 맥락**: 제목에 언급된 '스탠퍼드'가 영상 내에서 어떤 내용과 관련하여 언급되는지 확인이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**책 내용의 상세한 요약 및 해석**: 영상이 책의 내용을 얼마나 정확하고 심층적으로 다루는지, 그리고 어떤 관점에서 해석하는지 확인이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**저자들의 주장 외 다른 관점 제시 여부**: 영상이 초지능 AI 위험에 대한 다른 학자나 전문가의 견해를 함께 다루는지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효율성 증대 방안에 대한 구체적인 조언**: 제목이 시사하는 AI 활용 효율성 증대 방안이 실제로 제시되는지 확인이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 쓸 때 1가지만 바꿔도 10배의 효율이 납니다 (feat. 스탠퍼드)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독서연구소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rFxyL4Rcykk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https://www.youtube.com/watch?v=rFxyL4Rcykk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2026-07-11T15:24:34Z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https://www.youtube.com/watch?v=rFxyL4Rcykk | video_id: rFxyL4Rcykk | generated: 2026-07-11T15:24:34Z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쓸 때 1가지만 바꿔도 10배의 효율이 납니다 (feat. 스탠퍼드)</dc:title>
  <dc:subject>YouTube information summary</dc:subject>
  <dc:creator>DreamLabs Collector</dc:creator>
  <cp:lastModifiedBy>DreamLabs Collector</cp:lastModifiedBy>
  <cp:revision>1</cp:revision>
  <dcterms:created xsi:type="dcterms:W3CDTF">2026-07-11T15:24:34Z</dcterms:created>
  <dcterms:modified xsi:type="dcterms:W3CDTF">2026-07-11T15:24:34Z</dcterms:modified>
</cp:coreProperties>
</file>