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지능이 높은 사람이 꼭 하는 1가지 행동 (feat. 네이처)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'독서연구소' 채널에서 'AI 지능이 높은 사람이 꼭 하는 1가지 행동'이라는 제목으로, 'AI 시대 어떻게 일할 것인가'라는 책을 소개하는 것으로 추정됩니다. 영상은 AI 시대에 개인과 조직이 직면할 수 있는 혼란과 실력 정체 문제를 다루며, AI의 편리함 속에서 본질적인 통찰과 사유의 중요성을 강조하는 것으로 보입니다. 특히, AI를 효과적으로 활용하고 지능을 높이는 데 필요한 핵심적인 행동 양식에 대한 논의가 포함될 것으로 예상됩니다. 이 브리핑은 영상의 메타데이터와 책 소개를 기반으로 작성되었으며, 실제 영상 내용은 시청을 통해 확인이 필요합니다.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독서연구소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rUUG5sRJU_M</a:t>
            </a:r>
            <a:endParaRPr lang="en-US" sz="1050" dirty="0"/>
          </a:p>
        </p:txBody>
      </p:sp>
      <p:pic>
        <p:nvPicPr>
          <p:cNvPr id="13" name="Image 0" descr="assets/generated/videos/rUUG5sRJU_M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영상은 '독서연구소' 채널에서 'AI 지능이 높은 사람이 꼭 하는 1가지 행동'이라는 제목으로, 'AI 시대 어떻게 일할 것인가'라는 책을 소개하는 것으로 추정됩니다. 영상은 AI 시대에 개인과 조직이 직면할 수 있는 혼란과 실력 정체 문제를 다루며, AI의 편리함 속에서 본질적인 통찰과 사유의 중요성을 강조하는 것으로 보입니다. 특히, AI를 효과적으로 활용하고 지능을 높이는 데 필요한 핵심적인 행동 양식에 대한 논의가 포함될 것으로 예상됩니다. 이 브리핑은 영상의 메타데이터와 책 소개를 기반으로 작성되었으며, 실제 영상 내용은 시청을 통해 확인이 필요합니다.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도입 및 'AI 지능이 높은 사람이 꼭 하는 1가지 행동' 주제 제시 (메타데이터 기반 추론)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'AI 시대 어떻게 일할 것인가' 책 소개 및 저자의 문제의식 공유 (메타데이터 기반 추론)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시대의 혼란과 실력 정체에 대한 진단 (메타데이터 기반 추론)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시대에 필요한 '사유의 시간'과 '정확한 통찰'의 중요성 설명 (메타데이터 기반 추론)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'네이처'를 인용한 'AI 지능이 높은 사람의 핵심 행동' 구체적 제시 (메타데이터 기반 추론)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결론 및 책 구매, 독서 모임 등 관련 정보 안내 (메타데이터 기반 추론)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시대에는 단순한 AI 활용을 넘어선 본질적인 사고와 사유 능력이 필수적입니다.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AI의 편리함이 개인의 실력 향상을 저해할 수 있으며, 이에 대한 냉철한 자기 성찰이 요구됩니다.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시대에 혼란을 겪는 이들에게 명확한 방향성과 통찰을 제공하여 업무 방식의 변화를 유도합니다.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'네이처'를 통해 검증된, AI 시대에 성공적인 사람들의 공통된 행동 양식이 존재합니다.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(추론) 인간 고유의 지적 능력과 AI의 시너지를 극대화하는 방법에 대한 논의가 포함될 것입니다.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(추론) AI가 대체할 수 없는 인간의 역할과 가치에 대한 재정의가 필요하다는 메시지를 전달할 수 있습니다.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시대 인재 역량 강화**: DreamLabs 구성원들이 AI 시대에 필요한 핵심 역량과 사고방식을 이해하고 내재화하는 데 참고 자료로 활용할 수 있습니다.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**인간-AI 협업 모델 정립**: AI의 한계와 인간의 강점을 명확히 인지하여, DreamLabs의 AI 솔루션 개발 및 활용 전략 수립에 기여할 수 있습니다.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**내부 교육 및 워크숍 자료**: AI 시대의 업무 혁신 및 개인 성장 주제의 내부 교육 프로그램 기획 시 아이디어를 얻거나 자료로 활용할 수 있습니다.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**리서치 방향성 설정**: AI 기술 자체를 넘어 AI가 인간의 지능과 업무 방식에 미치는 영향에 대한 DreamLabs의 장기적인 리서치 방향 설정에 영감을 줄 수 있습니다.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**AI 윤리 및 철학적 접근**: AI의 편리함 이면에 숨겨진 본질적 질문들을 탐색하며, DreamLabs의 AI 개발 철학을 정립하는 데 도움을 줄 수 있습니다.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'AI 지능이 높은 사람이 꼭 하는 1가지 행동'이 구체적으로 무엇인지, 그리고 그 근거가 '네이처'의 어떤 연구 또는 기사인지 확인이 필요합니다.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'AI 시대 어떻게 일할 것인가' 책의 핵심 내용과 영상에서 강조하는 부분이 정확히 일치하는지 확인해야 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제시하는 '차갑지만 정확한 통찰'이 DreamLabs의 관점에서 어떤 의미를 가지는지 구체적인 내용을 파악해야 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시대에 실력이 정체되거나 혼란을 겪는 사람들을 위한 구체적인 해결책이나 조언이 무엇인지 확인이 필요합니다.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언급되는 '사유의 시간'이 구체적으로 어떤 방식으로 이루어져야 하는지 확인이 필요합니다.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AI 지능이 높은 사람이 꼭 하는 1가지 행동 (feat. 네이처)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독서연구소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rUUG5sRJU_M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https://www.youtube.com/watch?v=rUUG5sRJU_M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2026-08-21T15:34:17Z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https://www.youtube.com/watch?v=rUUG5sRJU_M | video_id: rUUG5sRJU_M | generated: 2026-08-21T15:34:17Z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지능이 높은 사람이 꼭 하는 1가지 행동 (feat. 네이처)</dc:title>
  <dc:subject>YouTube information summary</dc:subject>
  <dc:creator>DreamLabs Collector</dc:creator>
  <cp:lastModifiedBy>DreamLabs Collector</cp:lastModifiedBy>
  <cp:revision>1</cp:revision>
  <dcterms:created xsi:type="dcterms:W3CDTF">2026-08-21T15:34:17Z</dcterms:created>
  <dcterms:modified xsi:type="dcterms:W3CDTF">2026-08-21T15:34:17Z</dcterms:modified>
</cp:coreProperties>
</file>