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8111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8111F"/>
          </a:solidFill>
          <a:ln w="12700">
            <a:solidFill>
              <a:srgbClr val="08111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-914400" y="-914400"/>
            <a:ext cx="4754880" cy="4754880"/>
          </a:xfrm>
          <a:prstGeom prst="arc">
            <a:avLst/>
          </a:prstGeom>
          <a:solidFill>
            <a:srgbClr val="0EA5E9">
              <a:alpha val="28000"/>
            </a:srgbClr>
          </a:solidFill>
          <a:ln w="12700">
            <a:solidFill>
              <a:srgbClr val="0EA5E9">
                <a:alpha val="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502920"/>
            <a:ext cx="4937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38BDF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 COLLECTOR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594360" y="1005840"/>
            <a:ext cx="6492240" cy="1554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Codex 신규 기능 떴다ㅣ말 대신 화면으로 보여주는 업무자동화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621792" y="2743200"/>
            <a:ext cx="6217920" cy="1417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DDE7F3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이 영상은 Codex의 신규 업무 자동화 기능, 특히 'Record &amp; Replay'를 소개합니다. 사용자가 직접 화면에서 작업을 시연하면 AI가 이를 학습하여 자동으로 반복 수행하는 방식입니다. 이를 통해 코딩 지식 없이도 복잡한 업무를 자동화할 수 있으며, 구글 스프레드시트 연동 및 RSS 링크 활용 등 다양한 확장 가능성을 제시합니다. 영상은 이 기능을 활용한 실습 과정을 포함하여 직관적인 사용법을 강조하며, 비기술 직군도 쉽게 자동화를 구현할 수 있음을 시사합니다. (참고: 트랜스크립트 부재로 메타데이터 기반 추론)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658368" y="4617720"/>
            <a:ext cx="2743200" cy="685800"/>
          </a:xfrm>
          <a:prstGeom prst="roundRect">
            <a:avLst>
              <a:gd name="adj" fmla="val 16000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22960" y="4764024"/>
            <a:ext cx="241401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97316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CHANNEL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22960" y="5074920"/>
            <a:ext cx="2414016" cy="1005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이동훈의 루트AI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3611880" y="4617720"/>
            <a:ext cx="2743200" cy="685800"/>
          </a:xfrm>
          <a:prstGeom prst="roundRect">
            <a:avLst>
              <a:gd name="adj" fmla="val 16000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776472" y="4764024"/>
            <a:ext cx="241401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97316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VIDEO ID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3776472" y="5074920"/>
            <a:ext cx="2414016" cy="1005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rsJRChaf6vE</a:t>
            </a:r>
            <a:endParaRPr lang="en-US" sz="1050" dirty="0"/>
          </a:p>
        </p:txBody>
      </p:sp>
      <p:pic>
        <p:nvPicPr>
          <p:cNvPr id="13" name="Image 0" descr="assets/generated/videos/rsJRChaf6vE/thumbnail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315200" y="914400"/>
            <a:ext cx="4251960" cy="3200400"/>
          </a:xfrm>
          <a:prstGeom prst="rect">
            <a:avLst/>
          </a:prstGeom>
        </p:spPr>
      </p:pic>
      <p:sp>
        <p:nvSpPr>
          <p:cNvPr id="14" name="Text 11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https://www.youtube.com/watch?v=rsJRChaf6vE | video_id: rsJRChaf6vE | generated: 2026-07-16T15:36:52Z</a:t>
            </a:r>
            <a:endParaRPr lang="en-US" sz="6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Executive Summary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영상 시청 전 빠른 정보 습득을 위한 요약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4343400"/>
          </a:xfrm>
          <a:prstGeom prst="roundRect">
            <a:avLst>
              <a:gd name="adj" fmla="val 2526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38BDF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SUMMARY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758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이 영상은 Codex의 신규 업무 자동화 기능, 특히 'Record &amp; Replay'를 소개합니다. 사용자가 직접 화면에서 작업을 시연하면 AI가 이를 학습하여 자동으로 반복 수행하는 방식입니다. 이를 통해 코딩 지식 없이도 복잡한 업무를 자동화할 수 있으며, 구글 스프레드시트 연동 및 RSS 링크 활용 등 다양한 확장 가능성을 제시합니다. 영상은 이 기능을 활용한 실습 과정을 포함하여 직관적인 사용법을 강조하며, 비기술 직군도 쉽게 자동화를 구현할 수 있음을 시사합니다. (참고: 트랜스크립트 부재로 메타데이터 기반 추론)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https://www.youtube.com/watch?v=rsJRChaf6vE | video_id: rsJRChaf6vE | generated: 2026-07-16T15:36:52Z</a:t>
            </a:r>
            <a:endParaRPr lang="en-US" sz="6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Video Structure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영상 구성과 논리 흐름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00:00 인트로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00:34 1. Record &amp; Replay 란?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01:46 2. 실습하기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02:41 3. 구글 스프레드 시트 생성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04:42 4. 확장 스킬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685800" y="516636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50392" y="531266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06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850392" y="562356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05:10 5. RSS 링크 활용</a:t>
            </a:r>
            <a:endParaRPr lang="en-US" sz="1050" dirty="0"/>
          </a:p>
        </p:txBody>
      </p:sp>
      <p:sp>
        <p:nvSpPr>
          <p:cNvPr id="22" name="Text 20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https://www.youtube.com/watch?v=rsJRChaf6vE | video_id: rsJRChaf6vE | generated: 2026-07-16T15:36:52Z</a:t>
            </a:r>
            <a:endParaRPr lang="en-US" sz="6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Key Ideas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정보게시물로 전환할 핵심 아이디어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화면 기반의 직관적인 업무 자동화: 사용자가 직접 화면에서 작업을 수행하면 AI가 이를 기록하고 재현하여 자동화합니다.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코딩 불필요: 기존 자동화 툴과 달리 코딩 지식 없이도 누구나 쉽게 자동화를 구현할 수 있습니다.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Record &amp; Replay 기능: Codex의 핵심 기능으로, 사용자의 행동을 학습하여 반복 작업을 자동화하는 방식입니다.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다양한 애플리케이션 연동 가능성: 구글 스프레드시트 생성 실습을 통해 웹 기반 애플리케이션과의 연동 가능성을 보여줍니다.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확장성: '확장 스킬' 및 'RSS 링크 활용'을 통해 자동화 시나리오를 더욱 다양하게 확장할 수 있습니다.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685800" y="516636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50392" y="531266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06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850392" y="562356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생산성 향상: 반복적이고 수동적인 업무를 AI가 대신 처리함으로써 개인 및 조직의 생산성을 크게 향상시킬 수 있습니다.</a:t>
            </a:r>
            <a:endParaRPr lang="en-US" sz="1050" dirty="0"/>
          </a:p>
        </p:txBody>
      </p:sp>
      <p:sp>
        <p:nvSpPr>
          <p:cNvPr id="22" name="Text 20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https://www.youtube.com/watch?v=rsJRChaf6vE | video_id: rsJRChaf6vE | generated: 2026-07-16T15:36:52Z</a:t>
            </a:r>
            <a:endParaRPr lang="en-US" sz="6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 Application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 내부 적용 관점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반복적인 내부 관리 업무 자동화: 데이터 입력, 보고서 취합, 특정 웹사이트 정보 추출 등 DreamLabs 내 반복 업무에 적용 가능성을 검토합니다.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비개발 직군의 업무 효율성 증대: 마케팅, 기획, 운영 등 비개발 직군이 코딩 없이도 자신의 업무를 자동화할 수 있는 도구로 활용 가능성을 탐색합니다.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신규 AI 자동화 솔루션 시장 동향 파악: 화면 기반 자동화 기술의 발전과 시장 내 경쟁 구도를 이해하는 데 참고 자료로 활용합니다.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빠른 프로토타이핑 및 테스트 자동화: 특정 시나리오에 대한 빠른 테스트 환경 구축 또는 UI 기반의 프로토타이핑 자동화에 적용 가능성을 모색합니다.</a:t>
            </a:r>
            <a:endParaRPr lang="en-US" sz="1050" dirty="0"/>
          </a:p>
        </p:txBody>
      </p:sp>
      <p:sp>
        <p:nvSpPr>
          <p:cNvPr id="16" name="Text 14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https://www.youtube.com/watch?v=rsJRChaf6vE | video_id: rsJRChaf6vE | generated: 2026-07-16T15:36:52Z</a:t>
            </a:r>
            <a:endParaRPr lang="en-US" sz="6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Verification Required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모델 추론/metadata 한계/원본 확인 필요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Record &amp; Replay 기능의 실제 정확도, 안정성 및 오류 처리 능력 (특히 복잡하거나 예외 상황 발생 시).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Codex가 지원하는 애플리케이션 및 플랫폼의 구체적인 범위와 호환성.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확장 스킬 및 RSS 링크 활용 기능의 구체적인 작동 방식, 설정 방법 및 제약사항.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보안 및 데이터 프라이버시 정책: 자동화 과정에서 민감한 정보 처리 시의 안전성.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성능 및 비용 효율성: 대규모 또는 장시간 자동화 작업 시의 리소스 사용량 및 구독 모델.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685800" y="516636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50392" y="531266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06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850392" y="562356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경쟁사 솔루션 (예: RPA 툴) 대비 Codex의 차별점 및 강점.</a:t>
            </a:r>
            <a:endParaRPr lang="en-US" sz="1050" dirty="0"/>
          </a:p>
        </p:txBody>
      </p:sp>
      <p:sp>
        <p:nvSpPr>
          <p:cNvPr id="22" name="Text 20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https://www.youtube.com/watch?v=rsJRChaf6vE | video_id: rsJRChaf6vE | generated: 2026-07-16T15:36:52Z</a:t>
            </a:r>
            <a:endParaRPr lang="en-US" sz="6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 &amp; Download Metadata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게시물과 문서 산출물 추적 정보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143000"/>
            <a:ext cx="10789920" cy="4389120"/>
          </a:xfrm>
          <a:prstGeom prst="roundRect">
            <a:avLst>
              <a:gd name="adj" fmla="val 2500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28930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38BDF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METADATA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00200"/>
            <a:ext cx="10460736" cy="38039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Title: Codex 신규 기능 떴다ㅣ말 대신 화면으로 보여주는 업무자동화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Channel: 이동훈의 루트AI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Video ID: rsJRChaf6vE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 URL: https://www.youtube.com/watch?v=rsJRChaf6vE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Playlist ID: PLHwM6idVO2zyqi2IZeDAiP5QBqRXd2Zyh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Generated at: 2026-07-16T15:36:52Z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 basis: metadata_and_model_inference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https://www.youtube.com/watch?v=rsJRChaf6vE | video_id: rsJRChaf6vE | generated: 2026-07-16T15:36:52Z</a:t>
            </a:r>
            <a:endParaRPr lang="en-US" sz="6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Noto Sans CJK KR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Noto Sans CJK KR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DreamLabs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Codex 신규 기능 떴다ㅣ말 대신 화면으로 보여주는 업무자동화</dc:title>
  <dc:subject>YouTube information summary</dc:subject>
  <dc:creator>DreamLabs Collector</dc:creator>
  <cp:lastModifiedBy>DreamLabs Collector</cp:lastModifiedBy>
  <cp:revision>1</cp:revision>
  <dcterms:created xsi:type="dcterms:W3CDTF">2026-07-16T15:36:52Z</dcterms:created>
  <dcterms:modified xsi:type="dcterms:W3CDTF">2026-07-16T15:36:52Z</dcterms:modified>
</cp:coreProperties>
</file>