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자동화, 대부분이 놓치고 있는 핵심요소 | codex, claude code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 자동화에서 대부분이 간과하는 핵심 요소, 즉 AI가 최적으로 작동할 수 있는 환경을 조성하는 중요성에 대해 다룹니다. 단순히 똑똑한 AI 모델(예: Codex, Claude)을 사용하는 것을 넘어, AI가 '날아다닐' 수 있는 이상적인 작업 환경을 구축하는 방법을 제시합니다. 이를 통해 차원이 다른 AI 바이브코딩 및 자동화 성능을 경험할 수 있다고 강조합니다. 영상은 AI의 잠재력을 극대화하기 위한 실질적인 접근법을 탐구하며, AI 활용의 새로운 패러다임을 제시할 것으로 추정됩니다.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코드깎는노인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ryLgHy-NSWg</a:t>
            </a:r>
            <a:endParaRPr lang="en-US" sz="1050" dirty="0"/>
          </a:p>
        </p:txBody>
      </p:sp>
      <p:pic>
        <p:nvPicPr>
          <p:cNvPr id="13" name="Image 0" descr="assets/generated/videos/ryLgHy-NSWg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https://www.youtube.com/watch?v=ryLgHy-NSWg | video_id: ryLgHy-NSWg | generated: 2026-06-07T15:36:00Z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 자동화에서 대부분이 간과하는 핵심 요소, 즉 AI가 최적으로 작동할 수 있는 환경을 조성하는 중요성에 대해 다룹니다. 단순히 똑똑한 AI 모델(예: Codex, Claude)을 사용하는 것을 넘어, AI가 '날아다닐' 수 있는 이상적인 작업 환경을 구축하는 방법을 제시합니다. 이를 통해 차원이 다른 AI 바이브코딩 및 자동화 성능을 경험할 수 있다고 강조합니다. 영상은 AI의 잠재력을 극대화하기 위한 실질적인 접근법을 탐구하며, AI 활용의 새로운 패러다임을 제시할 것으로 추정됩니다.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https://www.youtube.com/watch?v=ryLgHy-NSWg | video_id: ryLgHy-NSWg | generated: 2026-06-07T15:36:00Z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서론: AI 자동화의 일반적인 문제점과 대부분이 간과하는 핵심 요소 소개 (metadata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본론 1: AI가 '일하기 좋은 환경'이란 무엇인가에 대한 개념 설명 (metadata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본론 2: Codex, Claude 등 특정 AI 모델을 활용한 구체적인 환경 조성 사례 또는 원칙 (metadata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본론 3: AI 바이브코딩을 통한 차별화된 자동화 경험 제시 (metadata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결론: AI 환경 조성의 중요성 재강조 및 시청자에게 주는 메시지 (metadata 기반 추론)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https://www.youtube.com/watch?v=ryLgHy-NSWg | video_id: ryLgHy-NSWg | generated: 2026-06-07T15:36:00Z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환경 조성의 중요성**: AI 모델의 지능 자체보다 AI가 효율적으로 작업할 수 있는 외부 환경 구축이 자동화 성공의 핵심입니다. (metadata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**'핵심 요소' 식별**: AI 자동화 효율을 저해하거나 극대화하는, 일반적으로 간과되는 요소들을 파악합니다. (metadata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**Codex 및 Claude 활용 최적화**: 특정 코드 생성 AI 모델(Codex, Claude)의 성능을 극대화하기 위한 환경 설정 및 상호작용 전략을 다룹니다. (metadata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**'AI 바이브코딩' 개념**: AI와 협력하여 코드를 생성하는 새로운 방식 또는 철학을 제시하며, 이를 통해 차원이 다른 결과물을 얻는 방법을 탐구합니다. (metadata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**자동화 효율 극대화**: AI가 '날아다닐' 수 있는 환경을 통해 단순 반복 작업을 넘어선 고도화된 자동화 구현 가능성을 제시합니다. (metadata 기반 추론)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활용 패러다임 전환**: AI를 단순히 도구로 사용하는 것을 넘어, AI의 잠재력을 최대한 발휘할 수 있도록 시스템적 접근을 강조합니다. (metadata 기반 추론)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https://www.youtube.com/watch?v=ryLgHy-NSWg | video_id: ryLgHy-NSWg | generated: 2026-06-07T15:36:00Z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개발 환경 표준화**: DreamLabs 내부 AI 개발 및 자동화 프로젝트에서 AI가 최적으로 작동할 수 있는 환경 조성 가이드라인을 수립합니다.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기반 코드 생성 워크플로우 개선**: Codex, Claude 등 코드 생성 AI를 활용하는 개발 프로세스에 본 영상의 '핵심 요소'를 적용하여 효율성을 높입니다.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자동화 파이프라인 최적화**: 기존 및 신규 자동화 파이프라인에 AI 환경 조성 원칙을 적용하여 AI의 성능 저하 요인을 제거하고 처리 속도 및 정확도를 향상시킵니다.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**개발자 교육 프로그램 강화**: AI 모델 자체의 사용법을 넘어, AI와 협업하는 '환경'의 중요성을 강조하는 교육 콘텐츠를 개발하여 내부 개발자들의 AI 활용 역량을 심화합니다.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도구 평가 기준 확장**: 새로운 AI 도구를 도입할 때, 단순히 모델 성능뿐 아니라 DreamLabs의 기존 시스템 및 워크플로우와의 '환경적' 적합성을 평가하는 기준을 추가합니다.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https://www.youtube.com/watch?v=ryLgHy-NSWg | video_id: ryLgHy-NSWg | generated: 2026-06-07T15:36:00Z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언급되는 '대부분이 놓치고 있는 핵심요소'의 구체적인 내용과 그 중요성에 대한 상세 설명.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Codex 및 Claude를 활용하여 'AI가 일하기 좋은 환경'을 구축하는 실제 사례 또는 데모.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'차원이 다른 AI 바이브코딩'이 정확히 무엇을 의미하며, 어떤 기술적 접근 방식을 포함하는지.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환경 조성 시 발생할 수 있는 잠재적 문제점과 이에 대한 해결책 제시 여부.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제시된 AI 환경 조성 원칙이 다양한 AI 모델 및 자동화 시나리오에 얼마나 범용적으로 적용될 수 있는지.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https://www.youtube.com/watch?v=ryLgHy-NSWg | video_id: ryLgHy-NSWg | generated: 2026-06-07T15:36:00Z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AI 자동화, 대부분이 놓치고 있는 핵심요소 | codex, claude code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코드깎는노인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ryLgHy-NSWg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https://www.youtube.com/watch?v=ryLgHy-NSWg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2026-06-07T15:36:00Z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https://www.youtube.com/watch?v=ryLgHy-NSWg | video_id: ryLgHy-NSWg | generated: 2026-06-07T15:36:00Z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자동화, 대부분이 놓치고 있는 핵심요소 | codex, claude code</dc:title>
  <dc:subject>YouTube information summary</dc:subject>
  <dc:creator>DreamLabs Collector</dc:creator>
  <cp:lastModifiedBy>DreamLabs Collector</cp:lastModifiedBy>
  <cp:revision>1</cp:revision>
  <dcterms:created xsi:type="dcterms:W3CDTF">2026-06-07T15:36:01Z</dcterms:created>
  <dcterms:modified xsi:type="dcterms:W3CDTF">2026-06-07T15:36:01Z</dcterms:modified>
</cp:coreProperties>
</file>