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Run AI Models (LLMs) from USB Flash Drive | No Install, Fully Offline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설치 및 인터넷 연결 없이 USB 플래시 드라이브에서 직접 대규모 언어 모델(LLM)을 실행하는 방법을 안내합니다. llamafile이라는 도구를 사용하여 로컬 환경에서 AI 모델을 휴대하고 오프라인으로 사용할 수 있도록 설정하는 과정을 상세히 설명합니다. 이를 통해 개인 정보 보호를 강화하고 관리자 권한 없이도 AI 모델을 활용할 수 있는 방안을 제시합니다. 특히, Nvidia 또는 AMD GPU를 활용하여 성능을 향상시키는 방법도 포함되어 있습니다.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BlueSpork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sYIajNkYZus</a:t>
            </a:r>
            <a:endParaRPr lang="en-US" sz="1050" dirty="0"/>
          </a:p>
        </p:txBody>
      </p:sp>
      <p:pic>
        <p:nvPicPr>
          <p:cNvPr id="13" name="Image 0" descr="assets/generated/videos/sYIajNkYZus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https://www.youtube.com/watch?v=sYIajNkYZus | video_id: sYIajNkYZus | generated: 2026-06-05T16:06:22Z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설치 및 인터넷 연결 없이 USB 플래시 드라이브에서 직접 대규모 언어 모델(LLM)을 실행하는 방법을 안내합니다. llamafile이라는 도구를 사용하여 로컬 환경에서 AI 모델을 휴대하고 오프라인으로 사용할 수 있도록 설정하는 과정을 상세히 설명합니다. 이를 통해 개인 정보 보호를 강화하고 관리자 권한 없이도 AI 모델을 활용할 수 있는 방안을 제시합니다. 특히, Nvidia 또는 AMD GPU를 활용하여 성능을 향상시키는 방법도 포함되어 있습니다.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https://www.youtube.com/watch?v=sYIajNkYZus | video_id: sYIajNkYZus | generated: 2026-06-05T16:06:22Z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소개: 오프라인 LLM 실행의 필요성 및 장점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llamafile 소개 및 GitHub 페이지 안내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USB 드라이브에 llamafile 및 모델 파일 준비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기본 실행 방법 (CPU)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GPU 오프로딩 설정 방법 (Nvidia/AMD)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실행 결과 및 데모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https://www.youtube.com/watch?v=sYIajNkYZus | video_id: sYIajNkYZus | generated: 2026-06-05T16:06:22Z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llamafile: 단일 실행 파일로 LLM을 쉽게 실행하는 도구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오프라인 실행: 인터넷 연결 및 설치 불필요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휴대성: USB 드라이브를 통한 간편한 이동 및 사용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개인 정보 보호: 로컬 데이터 처리로 민감 정보 유출 방지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GPU 가속: Nvidia/AMD GPU를 활용한 추론 속도 향상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관리자 권한 불필요: 제한된 환경에서도 사용 가능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https://www.youtube.com/watch?v=sYIajNkYZus | video_id: sYIajNkYZus | generated: 2026-06-05T16:06:22Z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보안 강화된 내부 데이터 분석 환경 구축 (민감 정보 외부 유출 방지)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관리자 권한이 제한된 환경에서의 AI 기반 업무 자동화 도구 개발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오프라인 환경에서의 AI 기반 프로토타이핑 및 테스트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개인 맞춤형 AI 비서 또는 도구 개발 및 배포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교육 및 연구 목적으로 AI 모델의 접근성 확대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https://www.youtube.com/watch?v=sYIajNkYZus | video_id: sYIajNkYZus | generated: 2026-06-05T16:06:22Z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llamafile의 실제 성능 및 안정성 테스트 필요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다양한 LLM 모델과의 호환성 및 리소스 요구사항 검증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GPU 오프로딩 설정 시 특정 하드웨어 및 드라이버 요구사항 확인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보안 측면에서 잠재적 취약점 또는 우회 가능성 검토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https://www.youtube.com/watch?v=sYIajNkYZus | video_id: sYIajNkYZus | generated: 2026-06-05T16:06:22Z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Run AI Models (LLMs) from USB Flash Drive | No Install, Fully Offline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BlueSpork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sYIajNkYZus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https://www.youtube.com/watch?v=sYIajNkYZus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2026-06-05T16:06:22Z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https://www.youtube.com/watch?v=sYIajNkYZus | video_id: sYIajNkYZus | generated: 2026-06-05T16:06:22Z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 AI Models (LLMs) from USB Flash Drive | No Install, Fully Offline</dc:title>
  <dc:subject>YouTube information summary</dc:subject>
  <dc:creator>DreamLabs Collector</dc:creator>
  <cp:lastModifiedBy>DreamLabs Collector</cp:lastModifiedBy>
  <cp:revision>1</cp:revision>
  <dcterms:created xsi:type="dcterms:W3CDTF">2026-06-05T16:06:22Z</dcterms:created>
  <dcterms:modified xsi:type="dcterms:W3CDTF">2026-06-05T16:06:22Z</dcterms:modified>
</cp:coreProperties>
</file>