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상위 1% 클로드코드 사용자는 프롬프트 대신 루프를 씁니다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Claude Code 사용자가 반복적인 프롬프트 입력 대신 `/loop` 기능과 `LOOP.md` 문서를 활용하여 업무 자동화를 구현하는 방법을 소개합니다. 수동적인 반복 작업을 구조화된 루프 시스템으로 전환함으로써, AI가 다음 단계를 자동으로 진행하도록 하여 효율성을 극대화하는 것이 핵심입니다. 특히 `LOOP.md`를 단순한 작업 지시를 넘어 '다음 작업 판단 기준서'로 활용하여, 완료 기준, 검증 방법, 멈춤 조건 등을 명확히 정의함으로써 AI의 자율적인 작업 수행 능력을 향상시키는 고급 활용법도 제시됩니다. 이 접근 방식은 반복 업무의 생산성을 크게 높이고, AI와의 협업 방식을 한 단계 발전시킬 잠재력을 가집니다.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시민개발자 구씨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sm7NCaXEESE</a:t>
            </a:r>
            <a:endParaRPr lang="en-US" sz="1050" dirty="0"/>
          </a:p>
        </p:txBody>
      </p:sp>
      <p:pic>
        <p:nvPicPr>
          <p:cNvPr id="13" name="Image 0" descr="assets/generated/videos/sm7NCaXEESE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https://www.youtube.com/watch?v=sm7NCaXEESE | video_id: sm7NCaXEESE | generated: 2026-06-20T15:40:26Z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Claude Code 사용자가 반복적인 프롬프트 입력 대신 `/loop` 기능과 `LOOP.md` 문서를 활용하여 업무 자동화를 구현하는 방법을 소개합니다. 수동적인 반복 작업을 구조화된 루프 시스템으로 전환함으로써, AI가 다음 단계를 자동으로 진행하도록 하여 효율성을 극대화하는 것이 핵심입니다. 특히 `LOOP.md`를 단순한 작업 지시를 넘어 '다음 작업 판단 기준서'로 활용하여, 완료 기준, 검증 방법, 멈춤 조건 등을 명확히 정의함으로써 AI의 자율적인 작업 수행 능력을 향상시키는 고급 활용법도 제시됩니다. 이 접근 방식은 반복 업무의 생산성을 크게 높이고, AI와의 협업 방식을 한 단계 발전시킬 잠재력을 가집니다.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https://www.youtube.com/watch?v=sm7NCaXEESE | video_id: sm7NCaXEESE | generated: 2026-06-20T15:40:26Z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인트로 (0:00)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/loop, /goal, Hermes cron 차이 (1:10)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루프 셋팅전 준비 작업: 클로드코드, 운영문서, gws cli 설치 (3:06)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LOOP.md, CLAUDE.md 등 관리 문서 &amp; 루프 생성 (6:40)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LOOP.md 문서 기반 루프 실행 테스트 (11:35)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/loop 한계와 유의할 점 (14:52)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https://www.youtube.com/watch?v=sm7NCaXEESE | video_id: sm7NCaXEESE | generated: 2026-06-20T15:40:26Z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반복적인 AI 프롬프트 작업을 `/loop` 명령어를 통해 자동화하여 효율성을 증대시킵니다.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`LOOP.md`는 AI가 수행할 반복 작업의 정의, 조건, 다음 단계 등을 명시하는 구조화된 문서입니다.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AI에게 단순한 작업 지시를 넘어, '다음 작업 판단 기준서'를 제공하여 자율적인 의사결정을 지원합니다.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작업의 우선순위, 완료 기준, 검증 방법, 멈춤 조건 등을 명확히 정의하여 AI의 작업 신뢰도를 높입니다.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Claude Code의 `/loop` 기능은 반복 업무를 시스템적으로 관리하고 자동화하는 데 중점을 둡니다.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초기에는 명확한 목표를 가진 루프를 설정하고, 점차 복잡하고 일반적인 시나리오로 확장하는 전략을 제시합니다.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https://www.youtube.com/watch?v=sm7NCaXEESE | video_id: sm7NCaXEESE | generated: 2026-06-20T15:40:26Z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**내부 리서치 및 보고서 초안 자동화**: 특정 주제에 대한 정보 수집, 요약, 초안 작성 등의 반복 작업을 `/loop`와 `LOOP.md`로 자동화하여 연구원의 시간을 절약합니다.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**코드 리뷰 피드백 루프 구축**: 개발자가 제출한 코드에 대한 기본적인 검토, 특정 패턴 감지, 피드백 초안 생성 등의 반복적인 작업을 AI 루프로 처리합니다.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**데이터 전처리 및 분석 워크플로우 자동화**: 정기적으로 발생하는 데이터 클리닝, 포맷팅, 초기 분석 보고서 생성 등의 작업을 AI 루프를 통해 자동 실행합니다.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**콘텐츠 아이디어 발상 및 초안 생성**: 특정 키워드나 트렌드에 기반한 콘텐츠 아이디어 발상, 제목 제안, 개요 작성 등의 반복적인 창작 보조 작업을 자동화합니다.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**기술 문서 업데이트 및 관리**: 새로운 기술 동향이나 내부 표준 변경 시 관련 문서의 업데이트 필요성을 감지하고, 초안을 생성하는 루프를 구축합니다.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https://www.youtube.com/watch?v=sm7NCaXEESE | video_id: sm7NCaXEESE | generated: 2026-06-20T15:40:26Z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`/loop` 기능의 실제 작동 방식 및 `LOOP.md` 문서 구조의 상세 구현 예시 (GitHub 상세 가이드 참조 필요).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`/loop`, `/goal`, Hermes cron 간의 구체적인 기능적 차이점 및 각 사용 시나리오.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`/loop` 기능의 실제 성능, 안정성, 그리고 영상에서 언급된 '한계와 유의할 점'의 구체적인 내용.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`LOOP.md`를 '다음 작업 판단 기준서'로 활용하는 고급 예시의 실용성과 적용 난이도.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Claude Code 환경 설정 및 `gws cli` 설치 과정의 상세 절차.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내용이 metadata 설명과 일치하는지 확인 (transcript 부재로 인한 추론).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https://www.youtube.com/watch?v=sm7NCaXEESE | video_id: sm7NCaXEESE | generated: 2026-06-20T15:40:26Z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상위 1% 클로드코드 사용자는 프롬프트 대신 루프를 씁니다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시민개발자 구씨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sm7NCaXEESE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https://www.youtube.com/watch?v=sm7NCaXEESE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2026-06-20T15:40:26Z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https://www.youtube.com/watch?v=sm7NCaXEESE | video_id: sm7NCaXEESE | generated: 2026-06-20T15:40:26Z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상위 1% 클로드코드 사용자는 프롬프트 대신 루프를 씁니다</dc:title>
  <dc:subject>YouTube information summary</dc:subject>
  <dc:creator>DreamLabs Collector</dc:creator>
  <cp:lastModifiedBy>DreamLabs Collector</cp:lastModifiedBy>
  <cp:revision>1</cp:revision>
  <dcterms:created xsi:type="dcterms:W3CDTF">2026-06-20T15:40:26Z</dcterms:created>
  <dcterms:modified xsi:type="dcterms:W3CDTF">2026-06-20T15:40:26Z</dcterms:modified>
</cp:coreProperties>
</file>