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🤖🙅🏻 Claude Code 이제 안 씁니다, 무료 Kimi 2 5로 사이트 만들었습니다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기존에 사용하던 Claude Code 대신 무료 AI 도구인 Kimi 2.5를 활용하여 웹사이트를 구축하는 방법을 소개합니다. 영상 제목과 설명에 따르면, Kimi 2.5의 웹 개발 활용 가능성을 시연하며, Claude Code에서 Kimi 2.5로 전환하게 된 배경과 이점을 다룰 것으로 추정됩니다. 채널 운영자는 데이터 및 AI 교육 콘텐츠를 제공하는 '코커_Coker'로, 영상은 생성형 AI를 활용한 실용적인 웹 개발 기술에 초점을 맞춥니다. 본 영상은 AI 에이전트를 활용한 효율적인 개발 워크플로우에 대한 인사이트를 제공할 것으로 예상됩니다.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코커_Coker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tNnoaGdKNbk</a:t>
            </a:r>
            <a:endParaRPr lang="en-US" sz="1050" dirty="0"/>
          </a:p>
        </p:txBody>
      </p:sp>
      <p:pic>
        <p:nvPicPr>
          <p:cNvPr id="13" name="Image 0" descr="assets/generated/videos/tNnoaGdKNbk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이 영상은 기존에 사용하던 Claude Code 대신 무료 AI 도구인 Kimi 2.5를 활용하여 웹사이트를 구축하는 방법을 소개합니다. 영상 제목과 설명에 따르면, Kimi 2.5의 웹 개발 활용 가능성을 시연하며, Claude Code에서 Kimi 2.5로 전환하게 된 배경과 이점을 다룰 것으로 추정됩니다. 채널 운영자는 데이터 및 AI 교육 콘텐츠를 제공하는 '코커_Coker'로, 영상은 생성형 AI를 활용한 실용적인 웹 개발 기술에 초점을 맞춥니다. 본 영상은 AI 에이전트를 활용한 효율적인 개발 워크플로우에 대한 인사이트를 제공할 것으로 예상됩니다.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서론: Claude Code 사용 중단 및 Kimi 2.5 소개 (메타데이터 기반 추정)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2.5의 주요 기능 및 웹 개발 관련 강점 설명 (메타데이터 기반 추정)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2.5를 활용한 실제 웹사이트 구축 과정 시연 (메타데이터 기반 추정)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Code와 Kimi 2.5의 비교 및 Kimi 2.5 선택 이유 (메타데이터 기반 추정)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결론: Kimi 2.5 활용의 장점 및 시청자에게 제안 (메타데이터 기반 추정)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채널의 데이터 &amp; AI 교육 프로그램 및 멤버십 소개 (메타데이터 기반 추정)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무료 AI 도구 Kimi 2.5를 통한 웹사이트 개발 가능성.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에이전트의 웹 개발 생산성 향상 기여.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Code와 같은 기존 AI 개발 도구의 대안 탐색.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생성형 AI 기술의 실용적인 적용 사례.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데이터 과학 및 AI 교육의 중요성 강조.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개인 개발자 또는 소규모 팀을 위한 효율적인 개발 솔루션.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웹 프로토타이핑:** Kimi 2.5와 같은 무료 AI 에이전트를 활용하여 DreamLabs 내부 프로젝트의 초기 웹 프로토타입을 신속하게 구축하는 방안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 워크플로우 효율화:** AI 에이전트 도입을 통해 반복적인 웹 개발 작업(코드 생성, UI/UX 초안)을 자동화하여 개발자의 생산성 향상 가능성 탐색.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**기술 스택 다양화:** Claude Code 외 Kimi 2.5와 같은 새로운 AI 개발 도구의 성능 및 적용 가능성을 평가하여 DreamLabs의 기술 스택 확장 검토.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**내부 교육 자료 활용:** AI 에이전트를 활용한 웹 개발 사례를 DreamLabs 내부 개발자 교육 자료로 활용하여 최신 AI 기술 동향 공유.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2.5의 실제 웹사이트 구축 능력 및 성능 상세 검증.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Claude Code 대비 Kimi 2.5의 구체적인 장단점 및 전환 이유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2.5의 '무료' 정책의 범위 및 지속 가능성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Kimi 2.5로 생성된 웹사이트의 유지보수 및 확장성 평가.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영상에서 제시된 웹 개발 과정의 난이도 및 필요한 사전 지식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🤖🙅🏻 Claude Code 이제 안 씁니다, 무료 Kimi 2 5로 사이트 만들었습니다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코커_Coker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tNnoaGdKNbk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https://www.youtube.com/watch?v=tNnoaGdKNbk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2026-06-21T15:43:49Z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https://www.youtube.com/watch?v=tNnoaGdKNbk | video_id: tNnoaGdKNbk | generated: 2026-06-21T15:43:49Z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🤖🙅🏻 Claude Code 이제 안 씁니다, 무료 Kimi 2 5로 사이트 만들었습니다</dc:title>
  <dc:subject>YouTube information summary</dc:subject>
  <dc:creator>DreamLabs Collector</dc:creator>
  <cp:lastModifiedBy>DreamLabs Collector</cp:lastModifiedBy>
  <cp:revision>1</cp:revision>
  <dcterms:created xsi:type="dcterms:W3CDTF">2026-06-21T15:43:49Z</dcterms:created>
  <dcterms:modified xsi:type="dcterms:W3CDTF">2026-06-21T15:43:49Z</dcterms:modified>
</cp:coreProperties>
</file>