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GPT-6 아스트라에 힉스필드를 붙이면 생기는 일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AI 비디오 생성 및 콘텐츠 제작을 위한 올인원 플랫폼인 Higgsfield를 소개합니다. 특히, 'GPT-6 Astra'와 Higgsfield MCP(Multi-Content Platform)를 연동하여 사용자의 목표와 아이디어를 바탕으로 Astra가 기획 및 디렉팅을 맡고 Higgsfield의 생성 도구를 활용하는 에이전트 AI 워크플로를 강조합니다. 이 워크플로는 'Astra plans. Higgsfield creates.'라는 슬로건 아래 콘텐츠 제작의 효율성과 창의성을 극대화하는 것을 목표로 합니다. Higgsfield는 Supercomputer를 포함한 다양한 제작 방식을 제공하며, AI 기반 콘텐츠 생성의 미래 방향성을 제시합니다. 본 영상은 Higgsfield의 지원을 받아 제작되었습니다.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코드깎는노인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tgSeytNfin4</a:t>
            </a:r>
            <a:endParaRPr lang="en-US" sz="1050" dirty="0"/>
          </a:p>
        </p:txBody>
      </p:sp>
      <p:pic>
        <p:nvPicPr>
          <p:cNvPr id="13" name="Image 0" descr="assets/generated/videos/tgSeytNfin4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https://www.youtube.com/watch?v=tgSeytNfin4 | video_id: tgSeytNfin4 | generated: 2026-09-11T18:14:09Z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AI 비디오 생성 및 콘텐츠 제작을 위한 올인원 플랫폼인 Higgsfield를 소개합니다. 특히, 'GPT-6 Astra'와 Higgsfield MCP(Multi-Content Platform)를 연동하여 사용자의 목표와 아이디어를 바탕으로 Astra가 기획 및 디렉팅을 맡고 Higgsfield의 생성 도구를 활용하는 에이전트 AI 워크플로를 강조합니다. 이 워크플로는 'Astra plans. Higgsfield creates.'라는 슬로건 아래 콘텐츠 제작의 효율성과 창의성을 극대화하는 것을 목표로 합니다. Higgsfield는 Supercomputer를 포함한 다양한 제작 방식을 제공하며, AI 기반 콘텐츠 생성의 미래 방향성을 제시합니다. 본 영상은 Higgsfield의 지원을 받아 제작되었습니다.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https://www.youtube.com/watch?v=tgSeytNfin4 | video_id: tgSeytNfin4 | generated: 2026-09-11T18:14:09Z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소개 및 Higgsfield 플랫폼 개요 (metadata 기반 추론)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GPT-6 Astra와 Higgsfield MCP의 연동 개념 설명 (metadata 기반 추론)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 AI 워크플로의 작동 방식 및 시연 (metadata 기반 추론)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Higgsfield의 주요 기능 및 제공하는 다양한 제작 방식 소개 (metadata 기반 추론)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기반 콘텐츠 제작의 미래 비전 및 활용 방안 제시 (metadata 기반 추론)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https://www.youtube.com/watch?v=tgSeytNfin4 | video_id: tgSeytNfin4 | generated: 2026-09-11T18:14:09Z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 AI 워크플로: AI가 기획부터 실행까지 콘텐츠 제작 전반을 주도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비디오 생성: 텍스트 또는 아이디어 기반으로 영상 콘텐츠 자동 생성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올인원 크리에이티브 플랫폼: 콘텐츠 제작에 필요한 다양한 AI 도구를 통합 제공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GPT-6 Astra의 역할: 콘텐츠 기획 및 디렉팅을 담당하는 지능형 에이전트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Higgsfield의 역할: Astra의 지시에 따라 실제 콘텐츠를 생성하는 도구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제작 효율성 극대화: 아이디어만으로 고품질 콘텐츠를 빠르게 생산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https://www.youtube.com/watch?v=tgSeytNfin4 | video_id: tgSeytNfin4 | generated: 2026-09-11T18:14:09Z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기반 콘텐츠 자동 생성 파이프라인 구축 가능성 탐색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 AI를 활용한 기획-생성 워크플로의 DreamLabs 내 적용 방안 연구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새로운 AI 비디오 생성 및 편집 도구로서 Higgsfield의 기술적 잠재력 평가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제작 비용 및 시간 절감 효과 분석 및 내부 프로젝트 도입 검토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AI가 주도하는 창의적 작업의 한계와 가능성 분석을 위한 레퍼런스 자료 활용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https://www.youtube.com/watch?v=tgSeytNfin4 | video_id: tgSeytNfin4 | generated: 2026-09-11T18:14:09Z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시연된 'GPT-6 Astra'의 실제 기능 및 성능 (2026년 영상 기준, 특정 제품명 또는 가상 시나리오일 수 있음)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Higgsfield 플랫폼이 제공하는 AI 비디오 및 콘텐츠 생성물의 실제 품질과 다양성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 AI 워크플로의 사용자 편의성 및 복잡한 아이디어 처리 능력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Higgsfield Supercomputer의 구체적인 사양 및 콘텐츠 생성에 미치는 영향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Higgsfield 플랫폼의 상용화 여부, 가격 정책 및 접근성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https://www.youtube.com/watch?v=tgSeytNfin4 | video_id: tgSeytNfin4 | generated: 2026-09-11T18:14:09Z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GPT-6 아스트라에 힉스필드를 붙이면 생기는 일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코드깎는노인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tgSeytNfin4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https://www.youtube.com/watch?v=tgSeytNfin4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2026-09-11T18:14:09Z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https://www.youtube.com/watch?v=tgSeytNfin4 | video_id: tgSeytNfin4 | generated: 2026-09-11T18:14:09Z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GPT-6 아스트라에 힉스필드를 붙이면 생기는 일</dc:title>
  <dc:subject>YouTube information summary</dc:subject>
  <dc:creator>DreamLabs Collector</dc:creator>
  <cp:lastModifiedBy>DreamLabs Collector</cp:lastModifiedBy>
  <cp:revision>1</cp:revision>
  <dcterms:created xsi:type="dcterms:W3CDTF">2026-09-11T18:14:10Z</dcterms:created>
  <dcterms:modified xsi:type="dcterms:W3CDTF">2026-09-11T18:14:10Z</dcterms:modified>
</cp:coreProperties>
</file>