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오픈 AI 만든 천재의 '코딩 규칙'을 건축 이미지에 썼더니… 어이없네요 너무 좋아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'건축 AI 라이노 | 모어매스' 채널에서 OpenAI 개발자의 '코딩 규칙'을 건축 이미지 생성에 적용하는 혁신적인 방법을 소개하는 것으로 추정됩니다. Rhino AI를 활용하여 건축 디자인 및 시각화 작업의 효율성을 극대화할 수 있음을 시사하며, 그 결과가 '어이없네요 너무 좋아'라고 표현될 정도로 긍정적임을 강조합니다. 영상의 주요 목적은 Rhino AI 온라인 강의를 홍보하는 것으로 보이며, 강의는 6개월 추가 수강 기간과 1:1 카톡 질문 피드백 등 차별화된 장점을 내세웁니다. 이 접근 방식은 건축 분야의 '일잘러'들이 AI를 통해 작업 생산성을 높이는 데 기여할 것으로 예상됩니다.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건축 AI 라이노 | 모어매스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uHdh-g5G9Is</a:t>
            </a:r>
            <a:endParaRPr lang="en-US" sz="1050" dirty="0"/>
          </a:p>
        </p:txBody>
      </p:sp>
      <p:pic>
        <p:nvPicPr>
          <p:cNvPr id="13" name="Image 0" descr="assets/generated/videos/uHdh-g5G9Is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https://www.youtube.com/watch?v=uHdh-g5G9Is | video_id: uHdh-g5G9Is | generated: 2026-06-18T16:22:41Z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'건축 AI 라이노 | 모어매스' 채널에서 OpenAI 개발자의 '코딩 규칙'을 건축 이미지 생성에 적용하는 혁신적인 방법을 소개하는 것으로 추정됩니다. Rhino AI를 활용하여 건축 디자인 및 시각화 작업의 효율성을 극대화할 수 있음을 시사하며, 그 결과가 '어이없네요 너무 좋아'라고 표현될 정도로 긍정적임을 강조합니다. 영상의 주요 목적은 Rhino AI 온라인 강의를 홍보하는 것으로 보이며, 강의는 6개월 추가 수강 기간과 1:1 카톡 질문 피드백 등 차별화된 장점을 내세웁니다. 이 접근 방식은 건축 분야의 '일잘러'들이 AI를 통해 작업 생산성을 높이는 데 기여할 것으로 예상됩니다.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https://www.youtube.com/watch?v=uHdh-g5G9Is | video_id: uHdh-g5G9Is | generated: 2026-06-18T16:22:41Z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도입: OpenAI 천재의 코딩 규칙과 건축 AI의 결합에 대한 흥미 유발 (추론)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문제 제기 및 솔루션 소개: 기존 건축 이미지 작업의 한계와 Rhino AI 적용의 이점 (추론)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핵심 방법론 설명: '코딩 규칙'을 건축 이미지에 적용하는 구체적인 방식 (추론)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적용 사례 또는 결과물 시연 (추론)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온라인 강의 소개 및 장점 강조 (수강 기간, 1:1 멘토링 등)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수강생 후기 및 성공 사례 언급 (추론)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https://www.youtube.com/watch?v=uHdh-g5G9Is | video_id: uHdh-g5G9Is | generated: 2026-06-18T16:22:41Z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OpenAI 개발자의 코딩 규칙을 건축 이미지 생성에 접목하여 혁신적인 결과 도출 (추론)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Rhino AI를 활용한 건축 디자인 프로세스 및 시각화 작업의 효율성 극대화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온라인 교육을 통한 Rhino AI 숙련도 향상 및 실무 적용 능력 강화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1:1 멘토링 및 장기 수강 기간 제공을 통한 학습 효과 증대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실무에서 즉시 활용 가능한 Rhino 단축키 및 커리큘럼의 실용성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기술을 통한 건축 분야 '일잘러'의 생산성 향상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https://www.youtube.com/watch?v=uHdh-g5G9Is | video_id: uHdh-g5G9Is | generated: 2026-06-18T16:22:41Z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기반 건축 이미지 생성 및 디자인 자동화 연구에 대한 영감 및 아이디어 발굴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Rhino 및 Grasshopper와 같은 기존 디자인 도구에 AI 기술을 연동하는 가능성 탐색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교육 프로그램 또는 워크숍 콘텐츠 개발 시 AI 활용 사례로 참고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효율적인 디자인 워크플로우 구축을 위한 AI 도구 도입 및 테스트 검토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AI를 활용한 건축 포트폴리오 및 시각화 자료 개선 방안 모색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https://www.youtube.com/watch?v=uHdh-g5G9Is | video_id: uHdh-g5G9Is | generated: 2026-06-18T16:22:41Z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영상에서 언급하는 'OpenAI 만든 천재의 코딩 규칙'의 구체적인 내용 및 출처 확인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해당 코딩 규칙이 건축 이미지 생성에 기술적으로 어떻게 적용되는지에 대한 상세 내용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Rhino AI의 실제 기능 및 성능, 그리고 '코딩 규칙'과의 연동 방식에 대한 기술적 검증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영상에서 제시하는 '어이없네요 너무 좋아'라는 결과의 객관적인 효과 및 사례 확인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온라인 강의의 커리큘럼 상세 내용 및 교육 효과에 대한 독립적인 평가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https://www.youtube.com/watch?v=uHdh-g5G9Is | video_id: uHdh-g5G9Is | generated: 2026-06-18T16:22:41Z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오픈 AI 만든 천재의 '코딩 규칙'을 건축 이미지에 썼더니… 어이없네요 너무 좋아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건축 AI 라이노 | 모어매스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uHdh-g5G9Is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https://www.youtube.com/watch?v=uHdh-g5G9Is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2026-06-18T16:22:41Z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https://www.youtube.com/watch?v=uHdh-g5G9Is | video_id: uHdh-g5G9Is | generated: 2026-06-18T16:22:41Z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오픈 AI 만든 천재의 '코딩 규칙'을 건축 이미지에 썼더니… 어이없네요 너무 좋아</dc:title>
  <dc:subject>YouTube information summary</dc:subject>
  <dc:creator>DreamLabs Collector</dc:creator>
  <cp:lastModifiedBy>DreamLabs Collector</cp:lastModifiedBy>
  <cp:revision>1</cp:revision>
  <dcterms:created xsi:type="dcterms:W3CDTF">2026-06-18T16:22:41Z</dcterms:created>
  <dcterms:modified xsi:type="dcterms:W3CDTF">2026-06-18T16:22:41Z</dcterms:modified>
</cp:coreProperties>
</file>