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“외주비 300만원 아꼈어요” 클로드코드로 10배 잘 팔리는 카피라이팅으로 네이버 블로그 자동화 하는 방법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브리핑은 YouTube 채널 "신영선의 AI탐구"의 "클로드코드로 10배 잘 팔리는 카피라이팅으로 네이버 블로그 자동화 하는 방법" 영상 메타데이터만을 기반으로 작성되었습니다. 영상은 Claude Code(클로드 코워크로 추정)를 활용하여 네이버 블로그 콘텐츠 제작 및 카피라이팅을 자동화하는 실전 방법을 다룹니다. 외주비 300만원 절감과 10배 더 효과적인 카피라이팅 생성을 목표로 하며, 기획부터 실행까지 연결되는 자동화 워크플로우를 제시합니다. 특히 전환율 높은 카피라이팅 구조와 블로그 자동화의 실제 적용 방안에 초점을 맞춥니다. 본 브리핑의 모든 내용은 영상 시청 없이 메타데이터 기반으로 추론되었으므로, 구체적인 방법론과 효과 검증은 원본 영상 시청이 필수적입니다.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신영선의 AI탐구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uepJ7wDJOnE</a:t>
            </a:r>
            <a:endParaRPr lang="en-US" sz="1050" dirty="0"/>
          </a:p>
        </p:txBody>
      </p:sp>
      <p:pic>
        <p:nvPicPr>
          <p:cNvPr id="13" name="Image 0" descr="assets/generated/videos/uepJ7wDJOnE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브리핑은 YouTube 채널 "신영선의 AI탐구"의 "클로드코드로 10배 잘 팔리는 카피라이팅으로 네이버 블로그 자동화 하는 방법" 영상 메타데이터만을 기반으로 작성되었습니다. 영상은 Claude Code(클로드 코워크로 추정)를 활용하여 네이버 블로그 콘텐츠 제작 및 카피라이팅을 자동화하는 실전 방법을 다룹니다. 외주비 300만원 절감과 10배 더 효과적인 카피라이팅 생성을 목표로 하며, 기획부터 실행까지 연결되는 자동화 워크플로우를 제시합니다. 특히 전환율 높은 카피라이팅 구조와 블로그 자동화의 실제 적용 방안에 초점을 맞춥니다. 본 브리핑의 모든 내용은 영상 시청 없이 메타데이터 기반으로 추론되었으므로, 구체적인 방법론과 효과 검증은 원본 영상 시청이 필수적입니다.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미리보기 (Preview)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코드로 블로그 자동화 활용 예시 (Claude Code Blog Automation Use Case)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블로그 자동화 사용 방법 (How to Use Blog Automation)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블로그 자동화 세팅 원리 (Principles of Blog Automation Setup)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오늘의 요약 (Today's Summary)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카피라이팅 및 블로그 콘텐츠 자동화 (주요 도구: Claude Code/Co-work).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효율적인 콘텐츠 생성 워크플로우 구축 (기획-정리-실행).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전환율을 높이는 카피라이팅 전략.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통한 비용 절감 및 생산성 향상.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네이버 블로그 마케팅 자동화 실전 적용.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(메타데이터 기반 추론) AI 글쓰기, 마케팅 자동화, 업무 자동화 등 다양한 AI 활용법.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리서치 노트 및 기술 브리핑 자료 생성 자동화 가능성 탐색.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공식 블로그 또는 소셜 미디어 콘텐츠 자동 생성 시스템 구축 검토.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Co-work의 카피라이팅 기능 분석을 통해 DreamLabs 제품/서비스 설명 문구 개선 방안 연구.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자동화 솔루션 개발 시, 본 영상에서 제시된 워크플로우 및 원리 참고.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(메타데이터 기반 추론) DreamLabs의 AI 솔루션에 블로그 자동화 기능을 통합하거나, 고객사에 유사 솔루션 제안 시 활용 가능성 검토.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"외주비 300만원 절감" 및 "10배 잘 팔리는 카피라이팅" 주장의 실제 사례 및 검증 데이터.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Code(클로드 코워크)의 구체적인 기능, 사용법, 비용 및 한계점.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블로그 자동화 워크플로우의 실제 효율성과 적용 난이도.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생성된 블로그 콘텐츠의 품질 및 네이버 검색 엔진 최적화(SEO) 효과.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"블로그 자동화 세팅 원리"에 대한 기술적 상세 내용.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(메타데이터 기반 추론) 영상에서 다루는 AI 도구의 버전 및 최신 정보 확인.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“외주비 300만원 아꼈어요” 클로드코드로 10배 잘 팔리는 카피라이팅으로 네이버 블로그 자동화 하는 방법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신영선의 AI탐구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uepJ7wDJOnE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https://www.youtube.com/watch?v=uepJ7wDJOnE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2026-06-05T16:08:02Z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https://www.youtube.com/watch?v=uepJ7wDJOnE | video_id: uepJ7wDJOnE | generated: 2026-06-05T16:08:02Z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“외주비 300만원 아꼈어요” 클로드코드로 10배 잘 팔리는 카피라이팅으로 네이버 블로그 자동화 하는 방법</dc:title>
  <dc:subject>YouTube information summary</dc:subject>
  <dc:creator>DreamLabs Collector</dc:creator>
  <cp:lastModifiedBy>DreamLabs Collector</cp:lastModifiedBy>
  <cp:revision>1</cp:revision>
  <dcterms:created xsi:type="dcterms:W3CDTF">2026-06-05T16:08:02Z</dcterms:created>
  <dcterms:modified xsi:type="dcterms:W3CDTF">2026-06-05T16:08:02Z</dcterms:modified>
</cp:coreProperties>
</file>