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클로드 디자인 + 코드 최강 조합으로 움직이는 고퀄 홈페이지 만드는법 | AI 웹사이트 제작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코딩이나 디자인 지식 없이도 클로드 AI를 활용하여 고품질의 애니메이션 웹사이트를 30분 만에 제작하는 방법을 다룹니다. (메타데이터 기반 추론) 특히 핀터레스트 레퍼런스를 통한 AI 디자인 퀄리티 향상, 클로드 디자인 및 코드를 이용한 실제 작동 웹사이트 구축, 그리고 토큰 효율적인 디자인 수정 및 애니메이션 추가 방법을 소개합니다. 개발자나 디자이너 없이도 누구나 쉽게 웹사이트를 만들 수 있다는 점을 강조하며, 전체 과정을 하나의 유기적인 흐름으로 연결하여 완성하는 접근 방식을 제시합니다. 이 기술은 개인 사업자나 소규모 팀이 빠르게 웹 존재감을 구축하는 데 유용할 것으로 보입니다.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홍아린 AI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vHmJg8VQW5c</a:t>
            </a:r>
            <a:endParaRPr lang="en-US" sz="1050" dirty="0"/>
          </a:p>
        </p:txBody>
      </p:sp>
      <p:pic>
        <p:nvPicPr>
          <p:cNvPr id="13" name="Image 0" descr="assets/generated/videos/vHmJg8VQW5c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https://www.youtube.com/watch?v=vHmJg8VQW5c | video_id: vHmJg8VQW5c | generated: 2026-06-21T15:43:05Z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코딩이나 디자인 지식 없이도 클로드 AI를 활용하여 고품질의 애니메이션 웹사이트를 30분 만에 제작하는 방법을 다룹니다. (메타데이터 기반 추론) 특히 핀터레스트 레퍼런스를 통한 AI 디자인 퀄리티 향상, 클로드 디자인 및 코드를 이용한 실제 작동 웹사이트 구축, 그리고 토큰 효율적인 디자인 수정 및 애니메이션 추가 방법을 소개합니다. 개발자나 디자이너 없이도 누구나 쉽게 웹사이트를 만들 수 있다는 점을 강조하며, 전체 과정을 하나의 유기적인 흐름으로 연결하여 완성하는 접근 방식을 제시합니다. 이 기술은 개인 사업자나 소규모 팀이 빠르게 웹 존재감을 구축하는 데 유용할 것으로 보입니다.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https://www.youtube.com/watch?v=vHmJg8VQW5c | video_id: vHmJg8VQW5c | generated: 2026-06-21T15:43:05Z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인트로 및 AI 웹사이트 제작의 가능성 소개 (코딩/디자인 불필요 강조)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핀터레스트 레퍼런스를 활용한 AI 디자인 아이디어 구상 및 퀄리티 향상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클로드 디자인 기능을 이용한 웹사이트 시안 생성 및 최적화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클로드 코드를 활용하여 디자인을 실제 작동하는 HTML/CSS/JS 코드로 변환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토큰 효율적인 디자인 수정 및 반복 작업 (트윅스 활용)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웹사이트에 애니메이션 효과 추가 및 최종 완성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https://www.youtube.com/watch?v=vHmJg8VQW5c | video_id: vHmJg8VQW5c | generated: 2026-06-21T15:43:05Z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클로드 AI를 활용한 노코드/노디자인 웹사이트 제작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디자인 생성 및 코드 변환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핀터레스트 레퍼런스를 통한 디자인 퀄리티 향상 전략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토큰 효율성을 고려한 AI 프롬프트 엔지니어링 (트윅스)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애니메이션 통합을 통한 동적 웹사이트 구현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개인 및 소규모 사업자를 위한 AI 웹 활용법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https://www.youtube.com/watch?v=vHmJg8VQW5c | video_id: vHmJg8VQW5c | generated: 2026-06-21T15:43:05Z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내부 프로젝트 및 아이디어 검증을 위한 신속한 프로토타입 웹페이지 제작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마케팅 캠페인별 랜딩 페이지 또는 이벤트 페이지를 단시간 내 구축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클라이언트 제안 시 데모 웹사이트 또는 컨셉 페이지를 빠르게 시각화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내부 교육 자료 또는 리서치 결과 공유를 위한 인터랙티브 웹 문서 생성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웹 개발 도구 및 워크플로우 연구 및 도입 가능성 탐색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https://www.youtube.com/watch?v=vHmJg8VQW5c | video_id: vHmJg8VQW5c | generated: 2026-06-21T15:43:05Z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실제 '30분 만에 완성'이 가능한지, 그리고 그 결과물의 퀄리티는 어느 정도인지 영상 시청을 통해 확인 필요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클로드 AI의 토큰 사용량 및 '트윅스' 활용 시 실제 비용 효율성 검증 필요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생성된 애니메이션의 종류, 복잡성, 그리고 커스터마이징 가능성 확인 필요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클로드 디자인과 클로드 코드 간의 연동 과정이 얼마나 매끄럽고 직관적인지 실제 사용 경험을 통해 확인 필요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생성된 웹사이트의 반응형 디자인 및 다양한 브라우저 호환성 검증 필요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https://www.youtube.com/watch?v=vHmJg8VQW5c | video_id: vHmJg8VQW5c | generated: 2026-06-21T15:43:05Z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클로드 디자인 + 코드 최강 조합으로 움직이는 고퀄 홈페이지 만드는법 | AI 웹사이트 제작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홍아린 AI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vHmJg8VQW5c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https://www.youtube.com/watch?v=vHmJg8VQW5c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2026-06-21T15:43:05Z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https://www.youtube.com/watch?v=vHmJg8VQW5c | video_id: vHmJg8VQW5c | generated: 2026-06-21T15:43:05Z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클로드 디자인 + 코드 최강 조합으로 움직이는 고퀄 홈페이지 만드는법 | AI 웹사이트 제작</dc:title>
  <dc:subject>YouTube information summary</dc:subject>
  <dc:creator>DreamLabs Collector</dc:creator>
  <cp:lastModifiedBy>DreamLabs Collector</cp:lastModifiedBy>
  <cp:revision>1</cp:revision>
  <dcterms:created xsi:type="dcterms:W3CDTF">2026-06-21T15:43:05Z</dcterms:created>
  <dcterms:modified xsi:type="dcterms:W3CDTF">2026-06-21T15:43:05Z</dcterms:modified>
</cp:coreProperties>
</file>