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[메타 공식 API] 24시간 돌아가는 '인스타그램 자동화 시스템'을 만들었습니다.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메타(Meta)의 공식 API를 활용하여 안전하고 효율적인 인스타그램 자동화 시스템을 구축하는 방법을 소개합니다. 불법 매크로 사용의 위험성을 경고하며, AI를 이용한 이미지 생성 및 자동 포스팅 기능을 통해 24시간 운영되는 '무급 AI 알바생' 시스템을 구현하는 비법을 공유합니다. 특히, 복잡한 메타 API 연동 과정을 쉽게 설명하고, 인스타그램 계정을 AI 에이전트와 연결하여 마케팅 활동을 자동화하는 데 중점을 둡니다. 이 시스템은 1인 기업가나 소규모 비즈니스가 지속적인 온라인 존재감을 유지하는 데 유용할 것으로 보입니다.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CONNECT AI LAB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vWCH4sG9hSc</a:t>
            </a:r>
            <a:endParaRPr lang="en-US" sz="1050" dirty="0"/>
          </a:p>
        </p:txBody>
      </p:sp>
      <p:pic>
        <p:nvPicPr>
          <p:cNvPr id="13" name="Image 0" descr="assets/generated/videos/vWCH4sG9hSc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메타(Meta)의 공식 API를 활용하여 안전하고 효율적인 인스타그램 자동화 시스템을 구축하는 방법을 소개합니다. 불법 매크로 사용의 위험성을 경고하며, AI를 이용한 이미지 생성 및 자동 포스팅 기능을 통해 24시간 운영되는 '무급 AI 알바생' 시스템을 구현하는 비법을 공유합니다. 특히, 복잡한 메타 API 연동 과정을 쉽게 설명하고, 인스타그램 계정을 AI 에이전트와 연결하여 마케팅 활동을 자동화하는 데 중점을 둡니다. 이 시스템은 1인 기업가나 소규모 비즈니스가 지속적인 온라인 존재감을 유지하는 데 유용할 것으로 보입니다.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계정 밴(Ban) 당하는 매크로의 진실과 '공식 API' (00:00)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99%가 포기하는 메타 API 연동, 가장 쉽게 하는 법 (01:28)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 인스타 계정을 AI 에이전트와 연결하기 (02:53)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AI로 이미지 생성부터 포스팅까지 10초 완성 자동화 (07:29)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한 달 치 마케팅 예약 완료! 24시간 1인 기업 시스템의 완성 (11:21)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메타 공식 API 활용 (안전성, 합법성)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인스타그램 자동화 (포스팅, 이미지 생성)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연동 (지능형 자동화)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24시간 무인 시스템 (효율성, 지속성)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이미지 생성 기술 (콘텐츠 자동화)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마케팅 예약 및 관리 (장기적 운영)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소셜 미디어 콘텐츠 자동화 및 관리 시스템 구축 연구.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클라이언트 대상 AI 기반 마케팅 자동화 솔루션 개발 가능성 탐색.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메타 API 연동 기술 스택 분석 및 내부 프로젝트 적용 검토.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이미지/텍스트 콘텐츠 생성 파이프라인 고도화 아이디어 발굴.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24시간 운영되는 AI 에이전트 기반 시스템의 안정성 및 확장성 연구.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메타 공식 API 연동의 실제 난이도 및 필요한 개발 지식 수준 (영상에서 '가장 쉽게 하는 법'이라고 주장하나, 실제 구현 난이도 확인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'무료 AI'를 활용한 이미지 생성 및 포스팅 자동화의 구체적인 방법론과 사용된 도구.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에이전트와 인스타그램 계정 연결 시 보안 및 개인정보 보호 관련 상세 내용.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24시간 시스템의 안정성, 유지보수 필요성, 그리고 발생 가능한 오류 처리 방안.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'10초 완성 자동화'의 실제 구현 속도 및 효율성.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'AI CITY BUILDERS 마스터클래스'의 내용과 본 영상의 기술적 깊이 간의 관계.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[메타 공식 API] 24시간 돌아가는 '인스타그램 자동화 시스템'을 만들었습니다.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CONNECT AI LAB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vWCH4sG9hSc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https://www.youtube.com/watch?v=vWCH4sG9hSc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2026-06-10T16:21:24Z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https://www.youtube.com/watch?v=vWCH4sG9hSc | video_id: vWCH4sG9hSc | generated: 2026-06-10T16:21:24Z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[메타 공식 API] 24시간 돌아가는 '인스타그램 자동화 시스템'을 만들었습니다.</dc:title>
  <dc:subject>YouTube information summary</dc:subject>
  <dc:creator>DreamLabs Collector</dc:creator>
  <cp:lastModifiedBy>DreamLabs Collector</cp:lastModifiedBy>
  <cp:revision>1</cp:revision>
  <dcterms:created xsi:type="dcterms:W3CDTF">2026-06-10T16:21:24Z</dcterms:created>
  <dcterms:modified xsi:type="dcterms:W3CDTF">2026-06-10T16:21:24Z</dcterms:modified>
</cp:coreProperties>
</file>