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앤트로픽 테크니컬 스태프가 알려주는 Claude Fable 활용법 6가지</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앤트로픽의 테크니컬 스태프 Thariq가 제시한 Claude Fable 활용 6가지 기법을 소개합니다. 핵심은 AI 모델의 성능이 향상될수록 사용자 자신이 무엇을 원하는지 명확히 아는 것이 결과물의 품질을 결정하는 병목이 된다는 점입니다. Thariq는 사용자가 자신의 '모르는 것'을 효과적으로 발견하고 해결하기 위한 구체적인 프롬프트 전략과 작업 흐름을 제안합니다. 이 기법들은 AI와의 협업에서 불확실성을 줄이고 원하는 결과물을 얻는 데 필수적인 가이드라인을 제공합니다.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AgentOS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vZaG9KlT-40</a:t>
            </a:r>
            <a:endParaRPr lang="en-US" sz="1050" dirty="0"/>
          </a:p>
        </p:txBody>
      </p:sp>
      <p:pic>
        <p:nvPicPr>
          <p:cNvPr id="13" name="Image 0" descr="assets/generated/videos/vZaG9KlT-40/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앤트로픽의 테크니컬 스태프 Thariq가 제시한 Claude Fable 활용 6가지 기법을 소개합니다. 핵심은 AI 모델의 성능이 향상될수록 사용자 자신이 무엇을 원하는지 명확히 아는 것이 결과물의 품질을 결정하는 병목이 된다는 점입니다. Thariq는 사용자가 자신의 '모르는 것'을 효과적으로 발견하고 해결하기 위한 구체적인 프롬프트 전략과 작업 흐름을 제안합니다. 이 기법들은 AI와의 협업에서 불확실성을 줄이고 원하는 결과물을 얻는 데 필수적인 가이드라인을 제공합니다.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앤트로픽 Thariq의 Claude Fable 활용법 소개 및 문제 제기 (AI 병목 현상)</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핵심 메시지: AI 성능 향상에 따른 사용자 요구사항 명확화의 중요성 강조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첫 번째~세 번째 기법 설명: 사각지대 점검, 브레인스토밍/프로토타입, 인터뷰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네 번째~여섯 번째 기법 설명: 레퍼런스, 구현 노트, 퀴즈</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및 요약: 6가지 기법의 중요성 재강조 및 AI 시대 생존 전략 제시</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자료 및 추가 정보 제공</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모델의 발전은 사용자 자신의 '무지'를 드러내며, 이를 해결하는 것이 AI 활용의 핵심 과제입니다.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명확하지 않은 요구사항은 AI에게 직접 질문하게 함으로써 구체화할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형태의 레퍼런스(코드, 예시)를 제공하여 AI의 이해도를 높일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작업 과정에서 발생하는 불확실성이나 계획과의 차이를 기록하는 것이 중요합니다.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최종 결과물에 대한 사용자 자신의 이해도를 객관적으로 검증하는 과정이 필수적입니다.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단순히 명령 수행 도구가 아닌, '모르는 것'을 함께 찾아가는 협력자로 인식해야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**리서치 초기 단계**: 새로운 기술이나 시장 조사 시, '사각지대 점검' 기법을 활용하여 AI에게 "우리가 모르는 중요한 질문은 무엇인가?"를 물어보고 탐색 방향 설정.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**아이디어 구체화**: 신규 프로젝트 기획 시, AI에게 여러 가지 컨셉이나 프로토타입 아이디어를 요청하여 '브레인스토밍'을 진행하고 최적의 방향 선택.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**요구사항 정의**: 복잡한 시스템 설계 시, AI가 개발자나 기획자에게 '인터뷰'를 진행하게 하여 숨겨진 요구사항이나 제약 조건을 발굴.</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생성 및 검증**: 특정 기능 구현 시, 원하는 동작을 코드로 제시하는 '레퍼런스' 기법을 활용하여 AI가 더 정확한 코드를 생성하도록 유도하고, '퀴즈'를 통해 생성된 코드의 로직을 검증.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**프로젝트 진행 관리**: 장기 프로젝트에서 '구현 노트'를 활용하여 AI가 진행 상황을 기록하고, 계획과의 차이점을 식별하여 유연하게 대응.</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6가지 기법에 대한 구체적인 프롬프트 예시와 그 효과 (영상에서 제시된 실제 사례).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Thariq가 언급한 "내가 뭘 원하는지 아는 나 자신"이 병목이라는 주장에 대한 추가적인 논거.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'인터뷰' 기법에서 AI가 사용자에게 어떤 종류의 질문을 하는지, 그리고 그 질문이 설계에 어떻게 영향을 미치는지.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'레퍼런스' 기법에서 언어가 달라도 OK라는 점에 대한 실제 적용 사례 및 한계.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'구현 노트'와 '퀴즈' 기법이 실제 프로젝트 워크플로우에 어떻게 통합될 수 있는지에 대한 상세 설명.</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앤트로픽 테크니컬 스태프가 알려주는 Claude Fable 활용법 6가지</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AgentOS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vZaG9KlT-40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https://www.youtube.com/watch?v=vZaG9KlT-40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2026-07-09T04:43:25Z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https://www.youtube.com/watch?v=vZaG9KlT-40 | video_id: vZaG9KlT-40 | generated: 2026-07-09T04:43:25Z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앤트로픽 테크니컬 스태프가 알려주는 Claude Fable 활용법 6가지</dc:title>
  <dc:subject>YouTube information summary</dc:subject>
  <dc:creator>DreamLabs Collector</dc:creator>
  <cp:lastModifiedBy>DreamLabs Collector</cp:lastModifiedBy>
  <cp:revision>1</cp:revision>
  <dcterms:created xsi:type="dcterms:W3CDTF">2026-07-09T04:43:25Z</dcterms:created>
  <dcterms:modified xsi:type="dcterms:W3CDTF">2026-07-09T04:43:25Z</dcterms:modified>
</cp:coreProperties>
</file>