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[시즌 3] 온갖 크롤링 코드 안녕~ 공개된 페이지를 모두 긁어버리는 Insane-search(thanks to 지피타쿠)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Insane-search는 한국 개발자가 Claude Code용으로 개발한 플러그인으로, AI 에이전트가 쿠팡, 네이버, 유튜브 등 일반적인 웹 크롤링을 차단하는 사이트의 공개 데이터를 합법적으로 수집할 수 있도록 돕습니다. 이 도구는 '브라우저로 볼 수 있는 공개 페이지라면 에이전트도 볼 수 있어야 한다'는 철학을 기반으로 하며, 로그인이나 유료 콘텐츠 우회 없이 합법적인 방법을 단계적으로 시도하여 데이터를 가져옵니다. 영상에서는 Insane-search의 설치부터 유튜브 자막, 네이버 쇼핑 상품 데이터, 알리익스프레스 상품 정보 추출 실습까지 다루며, 봇 탐지를 우회하여 사이트 내부 API 호출을 통해 데이터를 수집하는 고급 기능도 시연합니다. 이는 마케터의 가격 비교나 업무 자동화 등 다양한 분야에서 활용될 수 있는 잠재력을 보여줍니다. (모든 내용은 YouTube 영상 메타데이터 기반으로 추론되었습니다.)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편집자P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vjSZIyYd0NI</a:t>
            </a:r>
            <a:endParaRPr lang="en-US" sz="1050" dirty="0"/>
          </a:p>
        </p:txBody>
      </p:sp>
      <p:pic>
        <p:nvPicPr>
          <p:cNvPr id="13" name="Image 0" descr="assets/generated/videos/vjSZIyYd0N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https://www.youtube.com/watch?v=vjSZIyYd0NI | video_id: vjSZIyYd0NI | generated: 2026-06-25T15:57:46Z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Insane-search는 한국 개발자가 Claude Code용으로 개발한 플러그인으로, AI 에이전트가 쿠팡, 네이버, 유튜브 등 일반적인 웹 크롤링을 차단하는 사이트의 공개 데이터를 합법적으로 수집할 수 있도록 돕습니다. 이 도구는 '브라우저로 볼 수 있는 공개 페이지라면 에이전트도 볼 수 있어야 한다'는 철학을 기반으로 하며, 로그인이나 유료 콘텐츠 우회 없이 합법적인 방법을 단계적으로 시도하여 데이터를 가져옵니다. 영상에서는 Insane-search의 설치부터 유튜브 자막, 네이버 쇼핑 상품 데이터, 알리익스프레스 상품 정보 추출 실습까지 다루며, 봇 탐지를 우회하여 사이트 내부 API 호출을 통해 데이터를 수집하는 고급 기능도 시연합니다. 이는 마케터의 가격 비교나 업무 자동화 등 다양한 분야에서 활용될 수 있는 잠재력을 보여줍니다. (모든 내용은 YouTube 영상 메타데이터 기반으로 추론되었습니다.)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https://www.youtube.com/watch?v=vjSZIyYd0NI | video_id: vjSZIyYd0NI | generated: 2026-06-25T15:57:46Z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Insane Search 소개 및 핵심 철학 (0:00 - 1:10)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플러그인 설치 과정 (3:39 - 6:25)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유튜브 자막 및 네이버 쇼핑 데이터 추출 실습 (6:58 - 8:15)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알리익스프레스 데이터 수집 시도 및 봇 탐지 우회 원리 (12:08 - 13:33)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실습 결과 확인 및 Insane Search의 활용 방안 (15:46 - 17:18)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https://www.youtube.com/watch?v=vjSZIyYd0NI | video_id: vjSZIyYd0NI | generated: 2026-06-25T15:57:46Z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웹 데이터 접근성 문제 해결: 주요 웹사이트의 에이전트 차단 문제를 극복하는 솔루션입니다.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"공개 페이지 접근" 철학: 브라우저로 접근 가능한 모든 공개 정보는 에이전트도 접근할 수 있어야 한다는 원칙을 따릅니다.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합법적이고 윤리적인 데이터 수집: 로그인, 유료 콘텐츠 우회 없이 공개된 정보만을 대상으로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봇 탐지 우회 기술: 단순 크롤링이 막힐 경우, 사이트의 내부 API 호출을 찾아 공식적인 데이터 경로를 통해 수집합니다.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실용적 활용 사례: 유튜브 자막 추출, 네이버 쇼핑 상품 데이터 수집 등 마케팅 및 리서치에 유용한 기능을 제공합니다.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플러그인 생태계 확장: AI 코딩 환경 내에서 웹 데이터 수집 기능을 강화합니다.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https://www.youtube.com/watch?v=vjSZIyYd0NI | video_id: vjSZIyYd0NI | generated: 2026-06-25T15:57:46Z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시장 및 경쟁사 분석 자동화: 네이버 쇼핑, 알리익스프레스 등 이커머스 플랫폼에서 특정 상품의 가격, 리뷰, 트렌드 데이터를 자동으로 수집하여 시장 분석 및 경쟁사 모니터링에 활용할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콘텐츠 리서치 및 분석 강화: 유튜브 영상의 자막 및 메타데이터를 대량으로 추출하여 특정 주제의 트렌드 분석, 키워드 연구, 또는 내부 콘텐츠 제작을 위한 자료 수집에 활용할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정보 수집 능력 확장: DreamLabs 내부에서 개발 중인 AI 에이전트나 챗봇이 웹상의 최신 공개 정보를 더 폭넓게 탐색하고 요약하는 기능을 구현하는 데 기여할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데이터 기반 의사결정 지원: 다양한 웹 소스에서 수집된 정형/비정형 데이터를 통합하여 DreamLabs의 비즈니스 및 기술 전략 수립에 필요한 인사이트를 도출하는 데 활용할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자동화 도구 개발: 반복적인 웹 기반 데이터 수집 작업을 자동화하여 연구원 및 개발자의 수동 작업을 줄이고 핵심 업무에 집중할 수 있도록 지원합니다.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https://www.youtube.com/watch?v=vjSZIyYd0NI | video_id: vjSZIyYd0NI | generated: 2026-06-25T15:57:46Z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데이터 수집 성공률 및 안정성: 영상에서 시연된 유튜브, 네이버 쇼핑, 알리익스프레스 외 다른 사이트에서의 실제 데이터 수집 성공률과 장기적인 안정성을 검증해야 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약관 준수 여부: Insane-search가 "합법적"이라고 주장하지만, 특정 웹사이트의 서비스 약관(ToS)에 따라 데이터 수집이 허용되는지 개별적으로 확인하고 법적 리스크를 평가해야 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성능 및 확장성 테스트: 대량의 데이터를 수집하거나 빈번하게 업데이트되는 정보를 모니터링할 때의 성능 저하 여부 및 확장성을 테스트해야 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봇 탐지 우회 방식의 지속 가능성: 내부 API 호출을 통한 우회 방식이 웹사이트 업데이트에 얼마나 강건하며, 지속적으로 유지 보수될 수 있는지 확인이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환경 외 호환성: DreamLabs의 주력 AI 개발 환경이 Claude Code가 아닐 경우, 다른 환경에서의 통합 가능성 및 추가 개발 필요성을 검토해야 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오픈소스 프로젝트의 활성화 및 지원: 해당 프로젝트의 커뮤니티 활성화 정도, 버그 수정 및 기능 업데이트 주기 등 지속적인 지원 여부를 파악해야 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https://www.youtube.com/watch?v=vjSZIyYd0NI | video_id: vjSZIyYd0NI | generated: 2026-06-25T15:57:46Z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[시즌 3] 온갖 크롤링 코드 안녕~ 공개된 페이지를 모두 긁어버리는 Insane-search(thanks to 지피타쿠)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편집자P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vjSZIyYd0NI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https://www.youtube.com/watch?v=vjSZIyYd0NI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2026-06-25T15:57:46Z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https://www.youtube.com/watch?v=vjSZIyYd0NI | video_id: vjSZIyYd0NI | generated: 2026-06-25T15:57:46Z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[시즌 3] 온갖 크롤링 코드 안녕~ 공개된 페이지를 모두 긁어버리는 Insane-search(thanks to 지피타쿠)</dc:title>
  <dc:subject>YouTube information summary</dc:subject>
  <dc:creator>DreamLabs Collector</dc:creator>
  <cp:lastModifiedBy>DreamLabs Collector</cp:lastModifiedBy>
  <cp:revision>1</cp:revision>
  <dcterms:created xsi:type="dcterms:W3CDTF">2026-06-25T15:57:46Z</dcterms:created>
  <dcterms:modified xsi:type="dcterms:W3CDTF">2026-06-25T15:57:46Z</dcterms:modified>
</cp:coreProperties>
</file>