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[Satisfying] Make Your Own Fallout Smart Watch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'Fallout' 게임 시리즈의 Pip-Boy에서 영감을 받은 스마트워치를 DIY로 제작하는 과정을 담고 있습니다. 핵심 부품으로 XIAO ESP32-S3를 사용했으며, 레트로 미래주의 디자인의 인터페이스, 심박수 및 SpO₂ 측정 기능, 터치 컨트롤, 충전식 배터리 등을 통합했습니다. 제작 과정은 ASMR 스타일의 영상미와 함께 DIY 전자공학 프로젝트의 재미와 영감을 제공합니다. 완성된 스마트워치는 단순한 시계 기능을 넘어, 게임의 분위기를 재현하는 독특한 웨어러블 기기입니다.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Huy Vector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wQn11GyUdrk</a:t>
            </a:r>
            <a:endParaRPr lang="en-US" sz="1050" dirty="0"/>
          </a:p>
        </p:txBody>
      </p:sp>
      <p:pic>
        <p:nvPicPr>
          <p:cNvPr id="13" name="Image 0" descr="assets/generated/videos/wQn11GyUdrk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'Fallout' 게임 시리즈의 Pip-Boy에서 영감을 받은 스마트워치를 DIY로 제작하는 과정을 담고 있습니다. 핵심 부품으로 XIAO ESP32-S3를 사용했으며, 레트로 미래주의 디자인의 인터페이스, 심박수 및 SpO₂ 측정 기능, 터치 컨트롤, 충전식 배터리 등을 통합했습니다. 제작 과정은 ASMR 스타일의 영상미와 함께 DIY 전자공학 프로젝트의 재미와 영감을 제공합니다. 완성된 스마트워치는 단순한 시계 기능을 넘어, 게임의 분위기를 재현하는 독특한 웨어러블 기기입니다.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 소개 및 최종 결과물 시연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필요 부품 및 도구 설명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XIAO ESP32-S3 보드 설정 및 프로그래밍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센서(심박수, SpO2) 통합 및 테스트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터치 컨트롤 기능 구현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케이스 제작 및 조립 (Pip-Boy 디자인)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XIAO ESP32-S3를 활용한 커스텀 스마트워치 제작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게임 IP(Fallout Pip-Boy) 디자인을 웨어러블 기기에 적용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건강 모니터링 기능(심박수, SpO₂) 통합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사용자 인터페이스(UI) 디자인의 중요성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DIY 프로젝트를 통한 전자공학 학습 및 창작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ASMR 및 시각적 만족감을 주는 제작 과정 연출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게임 IP를 활용한 커스텀 웨어러블 기기 디자인 연구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XIAO ESP32-S3 기반의 소형 IoT 기기 프로토타이핑 사례 연구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사용자 경험(UX)을 고려한 인터페이스 디자인 및 구현 방법론 연구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DIY 전자공학 프로젝트를 통한 기술 교육 콘텐츠 개발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레트로 및 사이버펑크 감성을 결합한 제품 디자인 트렌드 분석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사용된 정확한 부품 목록 및 사양 (특히 디스플레이, 센서 모델)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소스 코드의 상세 내용 및 라이선스 정보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전체 제작 비용 및 소요 시간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사용 환경에서의 배터리 수명 및 성능 테스트 결과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Pip-Boy 인터페이스의 기능적 구현 범위 (단순 시각적 요소인지, 실제 게임 연동 기능 포함 여부)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[Satisfying] Make Your Own Fallout Smart Watch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Huy Vector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wQn11GyUdrk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https://www.youtube.com/watch?v=wQn11GyUdrk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2026-06-05T16:08:31Z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https://www.youtube.com/watch?v=wQn11GyUdrk | video_id: wQn11GyUdrk | generated: 2026-06-05T16:08:31Z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[Satisfying] Make Your Own Fallout Smart Watch</dc:title>
  <dc:subject>YouTube information summary</dc:subject>
  <dc:creator>DreamLabs Collector</dc:creator>
  <cp:lastModifiedBy>DreamLabs Collector</cp:lastModifiedBy>
  <cp:revision>1</cp:revision>
  <dcterms:created xsi:type="dcterms:W3CDTF">2026-06-05T16:08:31Z</dcterms:created>
  <dcterms:modified xsi:type="dcterms:W3CDTF">2026-06-05T16:08:31Z</dcterms:modified>
</cp:coreProperties>
</file>