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요즘 제일 핫한 힉스필드로 돈버는 8가지 방법 - 빠르게 선점한 사람들은 이미 돈 벌고 있음(방법 모두 공개)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'Higgsfield MCP'라는 AI 도구를 활용하여 AI 영상 콘텐츠로 수익을 창출하는 8가지 방법을 소개합니다. Claude와 연동되는 Higgsfield MCP는 단 한 줄의 프롬프트로 이미지와 영상을 생성하고, 결과물을 작업 폴더에 직접 저장하는 자동화된 워크플로우를 제공한다고 설명합니다. 영상은 과거 여행 브이로그, 모션 로고 제작, 제휴 마케팅 쇼츠, 게임 에셋 판매 등 다양한 AI 영상 포맷을 시연하며, 단순히 조회수 기반이 아닌 구조적인 수익 모델에 초점을 맞춥니다. 본 영상은 유료 광고를 포함하고 있으며, AI를 활용한 콘텐츠 제작 및 수익화 전략에 대한 실용적인 접근법을 제시합니다. (메타데이터 기반 추론)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혼잡스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wen-eh8Loe0</a:t>
            </a:r>
            <a:endParaRPr lang="en-US" sz="1050" dirty="0"/>
          </a:p>
        </p:txBody>
      </p:sp>
      <p:pic>
        <p:nvPicPr>
          <p:cNvPr id="13" name="Image 0" descr="assets/generated/videos/wen-eh8Loe0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https://www.youtube.com/watch?v=wen-eh8Loe0 | video_id: wen-eh8Loe0 | generated: 2026-08-01T15:27:05Z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'Higgsfield MCP'라는 AI 도구를 활용하여 AI 영상 콘텐츠로 수익을 창출하는 8가지 방법을 소개합니다. Claude와 연동되는 Higgsfield MCP는 단 한 줄의 프롬프트로 이미지와 영상을 생성하고, 결과물을 작업 폴더에 직접 저장하는 자동화된 워크플로우를 제공한다고 설명합니다. 영상은 과거 여행 브이로그, 모션 로고 제작, 제휴 마케팅 쇼츠, 게임 에셋 판매 등 다양한 AI 영상 포맷을 시연하며, 단순히 조회수 기반이 아닌 구조적인 수익 모델에 초점을 맞춥니다. 본 영상은 유료 광고를 포함하고 있으며, AI를 활용한 콘텐츠 제작 및 수익화 전략에 대한 실용적인 접근법을 제시합니다. (메타데이터 기반 추론)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https://www.youtube.com/watch?v=wen-eh8Loe0 | video_id: wen-eh8Loe0 | generated: 2026-08-01T15:27:05Z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영상 제작의 현황 및 Higgsfield MCP 소개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Higgsfield MCP를 Claude에 연결하는 방법 (30초)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수익화 모델 ①: 과거 여행 브이로그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수익화 모델 ②: 도시 테마 롤러코스터 POV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수익화 모델 ③: 움직이는 로고 제작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수익화 모델 ⑤: 아마존·쿠팡 제휴 쇼핑 쇼츠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https://www.youtube.com/watch?v=wen-eh8Loe0 | video_id: wen-eh8Loe0 | generated: 2026-08-01T15:27:05Z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**Agentic AI 기반 콘텐츠 생성**: Higgsfield MCP와 같은 도구를 활용하여 AI가 복잡한 영상 제작 과정을 자동화하는 에이전트형 AI의 가능성.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**프롬프트 기반 영상 제작**: 텍스트 프롬프트만으로 고품질의 이미지 및 영상 콘텐츠를 생성하는 효율성.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**다양한 AI 영상 수익화 모델**: 모션 로고, 제휴 마케팅, 게임 에셋 등 AI 생성 콘텐츠를 활용한 다각적인 비즈니스 기회. (메타데이터 기반)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**자동화된 워크플로우**: 다른 프로그램 없이 AI 도구 내에서 콘텐츠 기획부터 최종 파일 생성까지 원스톱으로 처리하는 효율성.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**'구조로 버는' 수익 전략**: 단순 광고 수익을 넘어선, 콘텐츠 판매나 제휴를 통한 지속 가능한 비즈니스 모델 구축.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**쉬운 AI 도구 연동**: Claude와 같은 LLM에 Higgsfield MCP를 30초 만에 연결하는 간편한 사용성. (메타데이터 기반)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https://www.youtube.com/watch?v=wen-eh8Loe0 | video_id: wen-eh8Loe0 | generated: 2026-08-01T15:27:05Z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**마케팅 콘텐츠 신속 제작**: DreamLabs의 제품/서비스 홍보를 위한 짧은 영상이나 모션 로고 등을 Higgsfield MCP와 같은 도구로 빠르게 프로토타이핑 및 제작.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**내부 보고서/프레젠테이션 시각 자료 자동화**: 텍스트 기반 보고서의 핵심 내용을 AI 영상으로 요약하거나, 동적인 시각 자료를 생성하여 정보 전달력 강화.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에이전트 워크플로우 연구**: Higgsfield MCP의 '프롬프트 한 줄로 영상 생성' 방식 분석을 통해 DreamLabs의 AI 에이전트 개발에 필요한 자동화 및 통합 워크플로우 아이디어 발굴.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기반 수익 모델 탐색**: AI 생성 콘텐츠를 활용한 새로운 비즈니스 모델(예: 특정 테마의 AI 영상 채널 운영, AI 에셋 판매) 가능성 검토.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**경쟁사/시장 동향 분석**: Higgsfield MCP와 같은 AI 영상 생성 도구의 기능, 사용성, 시장 반응을 분석하여 DreamLabs의 AI 전략 수립에 활용.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https://www.youtube.com/watch?v=wen-eh8Loe0 | video_id: wen-eh8Loe0 | generated: 2026-08-01T15:27:05Z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**Higgsfield MCP의 실제 영상 생성 품질 및 일관성**: 광고에서 제시된 수준의 영상 품질과 캐릭터/스타일 일관성이 실제 사용 시에도 유지되는지 직접 테스트를 통한 검증이 필요합니다.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**'다른 프로그램 없이' 워크플로우의 진위**: 프롬프트 입력 후 결과 파일이 작업 폴더에 바로 저장되는 과정에서 추가적인 수동 작업이나 외부 도구 사용이 전혀 없는지 면밀한 검증이 필요합니다.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**30초 연결 설정의 용이성**: Claude와 Higgsfield MCP 간의 연결 과정이 광고처럼 빠르고 간편하게 이루어지는지 실제 테스트를 통해 확인해야 합니다. (메타데이터 기반)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**제시된 수익화 모델의 실현 가능성 및 수익성**: 8가지 수익화 방법이 실제로 얼마나 효과적이며, 광고에서 주장하는 '구조로 버는' 수익이 현실적인지 시장 조사 및 사례 분석이 필요합니다.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**Higgsfield MCP의 비용 구조 및 라이선스**: 유료 광고임을 감안하여, 실제 사용 시 발생하는 비용과 상업적 이용에 대한 라이선스 정책을 상세히 확인해야 합니다. (메타데이터 기반 추론)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https://www.youtube.com/watch?v=wen-eh8Loe0 | video_id: wen-eh8Loe0 | generated: 2026-08-01T15:27:05Z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요즘 제일 핫한 힉스필드로 돈버는 8가지 방법 - 빠르게 선점한 사람들은 이미 돈 벌고 있음(방법 모두 공개)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혼잡스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wen-eh8Loe0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https://www.youtube.com/watch?v=wen-eh8Loe0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2026-08-01T15:27:05Z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https://www.youtube.com/watch?v=wen-eh8Loe0 | video_id: wen-eh8Loe0 | generated: 2026-08-01T15:27:05Z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요즘 제일 핫한 힉스필드로 돈버는 8가지 방법 - 빠르게 선점한 사람들은 이미 돈 벌고 있음(방법 모두 공개)</dc:title>
  <dc:subject>YouTube information summary</dc:subject>
  <dc:creator>DreamLabs Collector</dc:creator>
  <cp:lastModifiedBy>DreamLabs Collector</cp:lastModifiedBy>
  <cp:revision>1</cp:revision>
  <dcterms:created xsi:type="dcterms:W3CDTF">2026-08-01T15:27:05Z</dcterms:created>
  <dcterms:modified xsi:type="dcterms:W3CDTF">2026-08-01T15:27:05Z</dcterms:modified>
</cp:coreProperties>
</file>