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사업에 AI 활용하면 4천만원 지원?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2026년 소상공인 AI 활용지원사업에 대한 정보를 제공합니다. 해당 사업은 소상공인이 사업에 인공지능(AI)을 도입할 경우 최대 4천만원의 정부지원금을 받을 수 있도록 돕는 것을 목표로 합니다. 영상은 지원금의 장점, 신청 방법, 모집 기간, 평가 통과율, 지원금 집행 항목 및 자부담금 처리 방안 등을 상세히 다룹니다. 특히, 사업계획서 작성법과 필수 사전 온라인 강의 신청 자격 등 실질적인 신청 팁을 제공하여 소상공인들이 AI 도입을 통해 경쟁력을 강화할 수 있도록 안내합니다. 본 정보는 영상 메타데이터를 기반으로 추론되었으며, 세부 내용은 원본 공고 확인이 필수입니다.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패스트펀딩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wnhQ8kB4hgk</a:t>
            </a:r>
            <a:endParaRPr lang="en-US" sz="1050" dirty="0"/>
          </a:p>
        </p:txBody>
      </p:sp>
      <p:pic>
        <p:nvPicPr>
          <p:cNvPr id="13" name="Image 0" descr="assets/generated/videos/wnhQ8kB4hgk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https://www.youtube.com/watch?v=wnhQ8kB4hgk | video_id: wnhQ8kB4hgk | generated: 2026-06-16T16:42:57Z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2026년 소상공인 AI 활용지원사업에 대한 정보를 제공합니다. 해당 사업은 소상공인이 사업에 인공지능(AI)을 도입할 경우 최대 4천만원의 정부지원금을 받을 수 있도록 돕는 것을 목표로 합니다. 영상은 지원금의 장점, 신청 방법, 모집 기간, 평가 통과율, 지원금 집행 항목 및 자부담금 처리 방안 등을 상세히 다룹니다. 특히, 사업계획서 작성법과 필수 사전 온라인 강의 신청 자격 등 실질적인 신청 팁을 제공하여 소상공인들이 AI 도입을 통해 경쟁력을 강화할 수 있도록 안내합니다. 본 정보는 영상 메타데이터를 기반으로 추론되었으며, 세부 내용은 원본 공고 확인이 필수입니다.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https://www.youtube.com/watch?v=wnhQ8kB4hgk | video_id: wnhQ8kB4hgk | generated: 2026-06-16T16:42:57Z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소상공인 AI 활용지원사업 개요 및 4천만원 지원금의 장점 소개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 공고 신청 방법, 모집 기간 및 평가 통과율 상세 안내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정부지원금 집행 항목, 사용처 및 자부담금(현물대응 포함) 처리 방안 설명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서류평가 배점, 사업계획서 작성법 및 필수 사전 온라인 강의 신청 자격 제시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성공적인 신청을 위한 핵심 팁 및 최종 정리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https://www.youtube.com/watch?v=wnhQ8kB4hgk | video_id: wnhQ8kB4hgk | generated: 2026-06-16T16:42:57Z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2026년 소상공인 AI 활용지원사업은 AI 기술 도입을 장려하여 소상공인의 디지털 전환과 경쟁력 강화를 지원합니다.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최대 4천만원의 정부지원금은 AI 솔루션 도입 및 관련 비용에 활용될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신청은 온라인을 통해 진행되며, 특정 모집 기간 내에 사업계획서 제출 및 사전 온라인 강의 이수가 필수입니다.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지원금은 AI 관련 소프트웨어, 컨설팅, 교육 등 다양한 항목에 집행 가능하며, 자부담금은 인건비나 임차료 등으로 현물 대응이 가능하여 소상공인의 부담을 줄여줍니다.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사업계획서의 완성도와 사전 강의 이수 여부가 평가 통과에 중요한 영향을 미칩니다.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정부는 AI 기술 확산을 통해 소상공인 생태계 전반의 혁신을 기대하고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https://www.youtube.com/watch?v=wnhQ8kB4hgk | video_id: wnhQ8kB4hgk | generated: 2026-06-16T16:42:57Z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소상공인 고객사 또는 잠재 고객사에 2026년 AI 활용지원사업 정보를 제공하고 컨설팅 기회를 모색합니다.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정부지원사업 동향 분석을 통해 AI 기술 도입 관련 시장 수요 및 정책 방향 예측 자료로 활용합니다.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솔루션 개발 또는 연동 시, 소상공인 대상 지원사업 연계 방안을 고려하여 사업 확장 기회를 발굴합니다.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리서치 팀에서 소상공인 AI 도입 성공 사례 연구 및 지원사업 효과 분석 프로젝트를 기획합니다.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DreamLabs가 제공할 수 있는 AI 관련 교육 또는 컨설팅 프로그램 개발 시, 지원사업의 필수 요건(예: 사전 온라인 강의)을 참고하여 콘텐츠를 구성합니다.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https://www.youtube.com/watch?v=wnhQ8kB4hgk | video_id: wnhQ8kB4hgk | generated: 2026-06-16T16:42:57Z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"최대 4천만원 지원" 금액의 정확한 조건 및 세부 지원 항목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"2026년 소상공인 정부지원금 공고"의 공식 발표 여부 및 정확한 공고문 내용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 공고의 "모집기간" 및 "평가 통과율"에 대한 최신 정보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"자부담금 인건비 임차료 현물대응"의 구체적인 인정 기준 및 비율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"사전 온라인 강의 필수 신청 자격"의 세부 요건 및 강의 내용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제공된 공고 원문(aiplusinnovation.kr), 지원 신청(sbiz24.kr), 사전강의(edu.sbiz.or.kr) 링크의 유효성 및 최신 정보 확인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https://www.youtube.com/watch?v=wnhQ8kB4hgk | video_id: wnhQ8kB4hgk | generated: 2026-06-16T16:42:57Z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사업에 AI 활용하면 4천만원 지원?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패스트펀딩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wnhQ8kB4hgk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https://www.youtube.com/watch?v=wnhQ8kB4hgk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2026-06-16T16:42:57Z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https://www.youtube.com/watch?v=wnhQ8kB4hgk | video_id: wnhQ8kB4hgk | generated: 2026-06-16T16:42:57Z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사업에 AI 활용하면 4천만원 지원?</dc:title>
  <dc:subject>YouTube information summary</dc:subject>
  <dc:creator>DreamLabs Collector</dc:creator>
  <cp:lastModifiedBy>DreamLabs Collector</cp:lastModifiedBy>
  <cp:revision>1</cp:revision>
  <dcterms:created xsi:type="dcterms:W3CDTF">2026-06-16T16:42:57Z</dcterms:created>
  <dcterms:modified xsi:type="dcterms:W3CDTF">2026-06-16T16:42:57Z</dcterms:modified>
</cp:coreProperties>
</file>