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돈 버는 방식은 정해져 있다, 수익 모델 15종 다이제스트</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'돈 버는 방식은 정해져 있다'는 전제 하에 15가지 수익 모델을 빠르게 다이제스트합니다. 세상에 아무리 새로운 서비스가 나와도 수익 구조는 결국 기존 패턴의 선택이거나 조합이라는 핵심 메시지를 전달합니다. 창업가나 사업에 도전하는 이들을 대상으로 하며, 자신의 사업에 맞는 수익 모델을 찾도록 돕는 것을 목표로 합니다. '사다리게임' 채널은 사업 리더와 도전자에게 실질적인 도움을 제공하고자 합니다. 본 리서치 노트는 메타데이터 기반으로 작성되었으며, 상세 내용은 원본 영상 시청을 통해 확인해야 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사다리게임</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wr4nCMUy1dk</a:t>
            </a:r>
            <a:endParaRPr lang="en-US" sz="1050" dirty="0"/>
          </a:p>
        </p:txBody>
      </p:sp>
      <p:pic>
        <p:nvPicPr>
          <p:cNvPr id="13" name="Image 0" descr="assets/generated/videos/wr4nCMUy1dk/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https://www.youtube.com/watch?v=wr4nCMUy1dk | video_id: wr4nCMUy1dk | generated: 2026-06-23T16:03:34Z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'돈 버는 방식은 정해져 있다'는 전제 하에 15가지 수익 모델을 빠르게 다이제스트합니다. 세상에 아무리 새로운 서비스가 나와도 수익 구조는 결국 기존 패턴의 선택이거나 조합이라는 핵심 메시지를 전달합니다. 창업가나 사업에 도전하는 이들을 대상으로 하며, 자신의 사업에 맞는 수익 모델을 찾도록 돕는 것을 목표로 합니다. '사다리게임' 채널은 사업 리더와 도전자에게 실질적인 도움을 제공하고자 합니다. 본 리서치 노트는 메타데이터 기반으로 작성되었으며, 상세 내용은 원본 영상 시청을 통해 확인해야 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https://www.youtube.com/watch?v=wr4nCMUy1dk | video_id: wr4nCMUy1dk | generated: 2026-06-23T16:03:34Z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소개 및 핵심 메시지 전달 (수익 모델은 정해져 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15가지 수익 모델 개요 설명 시작.</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수익 모델별 특징 및 예시 간략 소개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시청자가 자신의 사업에 적용할 모델 탐색 유도.</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및 채널 소개, 시청자 참여 유도 (좋아요, 댓글 등).</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https://www.youtube.com/watch?v=wr4nCMUy1dk | video_id: wr4nCMUy1dk | generated: 2026-06-23T16:03:34Z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수익 모델은 고정된 패턴으로 존재하며, 혁신적인 서비스도 이 패턴의 조합임.</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다양한 수익 모델에 대한 이해는 사업 성공의 필수 요소임.</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자신의 사업 특성에 맞는 최적의 수익 모델을 선택하는 전략적 중요성.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15가지 유형을 통해 비즈니스 모델 설계의 폭을 넓힐 수 있음.</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수익 모델은 사업 계획의 핵심이며, 초기 단계부터 명확히 설정해야 함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https://www.youtube.com/watch?v=wr4nCMUy1dk | video_id: wr4nCMUy1dk | generated: 2026-06-23T16:03:34Z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신규 프로젝트 기획 시 잠재적 수익 모델 탐색 및 초기 검토 자료로 활용.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기존 서비스의 수익 모델 다각화 아이디어 발굴 및 적용 가능성 검토.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교육 자료로 활용하여 팀원들의 비즈니스 모델 이해도 증진.</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경쟁사 분석 시 수익 모델 유형을 파악하고 DreamLabs 서비스와 비교 분석.</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투자 유치 또는 사업 계획서 작성 시 수익 모델 섹션 강화 및 설득력 있는 근거 마련.</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https://www.youtube.com/watch?v=wr4nCMUy1dk | video_id: wr4nCMUy1dk | generated: 2026-06-23T16:03:34Z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제시하는 15가지 수익 모델의 구체적인 종류와 정의.</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수익 모델별 설명의 깊이와 제공되는 예시의 적절성.</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모델의 장단점 또는 DreamLabs 서비스에 적용 시 고려해야 할 특이사항.</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강조하는 특정 수익 모델의 트렌드 또는 유망성에 대한 근거.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트랜스크립트가 없으므로, 모든 내용은 메타데이터 기반 추론이며, 영상 시청을 통한 내용 확인이 필수적임.</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https://www.youtube.com/watch?v=wr4nCMUy1dk | video_id: wr4nCMUy1dk | generated: 2026-06-23T16:03:34Z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돈 버는 방식은 정해져 있다, 수익 모델 15종 다이제스트</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사다리게임</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wr4nCMUy1dk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https://www.youtube.com/watch?v=wr4nCMUy1dk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2026-06-23T16:03:34Z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https://www.youtube.com/watch?v=wr4nCMUy1dk | video_id: wr4nCMUy1dk | generated: 2026-06-23T16:03:34Z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돈 버는 방식은 정해져 있다, 수익 모델 15종 다이제스트</dc:title>
  <dc:subject>YouTube information summary</dc:subject>
  <dc:creator>DreamLabs Collector</dc:creator>
  <cp:lastModifiedBy>DreamLabs Collector</cp:lastModifiedBy>
  <cp:revision>1</cp:revision>
  <dcterms:created xsi:type="dcterms:W3CDTF">2026-06-23T16:03:34Z</dcterms:created>
  <dcterms:modified xsi:type="dcterms:W3CDTF">2026-06-23T16:03:34Z</dcterms:modified>
</cp:coreProperties>
</file>