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13분만에 클로드 디자인 끝내세요 | 브랜드 사이트, PPT, 홍보영상 가이드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AI를 활용하여 단시간 내에 통일된 브랜드 디자인 시스템을 구축하고, 이를 기반으로 브랜드 웹사이트, PPT, 홍보 영상까지 제작하는 방법을 단계별로 안내합니다. 사용자는 몇 마디 입력만으로 전문가 수준의 결과물을 얻을 수 있으며, 특히 디자인 경험이 없는 사용자에게 유용할 것으로 보입니다. 영상은 브랜드 디자인 시스템 구축부터 각 결과물 편집까지의 과정을 상세히 다루며, 일관된 브랜드 아이덴티티를 유지하면서 다양한 마케팅 자산을 효율적으로 생성하는 데 초점을 맞춥니다. (transcript가 없어 metadata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그린코끼리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x8uH9TtXBF8</a:t>
            </a:r>
            <a:endParaRPr lang="en-US" sz="1050" dirty="0"/>
          </a:p>
        </p:txBody>
      </p:sp>
      <p:pic>
        <p:nvPicPr>
          <p:cNvPr id="13" name="Image 0" descr="assets/generated/videos/x8uH9TtXBF8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https://www.youtube.com/watch?v=x8uH9TtXBF8 | video_id: x8uH9TtXBF8 | generated: 2026-07-04T15:28:19Z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Claude AI를 활용하여 단시간 내에 통일된 브랜드 디자인 시스템을 구축하고, 이를 기반으로 브랜드 웹사이트, PPT, 홍보 영상까지 제작하는 방법을 단계별로 안내합니다. 사용자는 몇 마디 입력만으로 전문가 수준의 결과물을 얻을 수 있으며, 특히 디자인 경험이 없는 사용자에게 유용할 것으로 보입니다. 영상은 브랜드 디자인 시스템 구축부터 각 결과물 편집까지의 과정을 상세히 다루며, 일관된 브랜드 아이덴티티를 유지하면서 다양한 마케팅 자산을 효율적으로 생성하는 데 초점을 맞춥니다. (transcript가 없어 metadata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https://www.youtube.com/watch?v=x8uH9TtXBF8 | video_id: x8uH9TtXBF8 | generated: 2026-07-04T15:28:19Z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00:00 영상 결과물 미리 살펴보기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00:39 1. 브랜드 디자인 시스템 만들기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02:30 2. 브랜드 홈페이지 만들기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04:25 3. 클로드 디자인으로 결과물 편집하기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09:12 4. 브랜드 PPT 만들기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10:55 5. 브랜드 홍보 쇼츠영상 만들기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https://www.youtube.com/watch?v=x8uH9TtXBF8 | video_id: x8uH9TtXBF8 | generated: 2026-07-04T15:28:19Z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브랜드 디자인 시스템 구축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멀티모달 콘텐츠 생성 (웹사이트, PPT, 영상)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브랜드 일관성 및 통일성 유지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AI를 활용한 신속한 디자인 프로토타이핑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간단한 프롬프트 입력으로 고품질 결과물 도출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콘텐츠의 편집 및 개선 방법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https://www.youtube.com/watch?v=x8uH9TtXBF8 | video_id: x8uH9TtXBF8 | generated: 2026-07-04T15:28:19Z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신규 프로젝트 또는 서비스의 초기 브랜딩 및 디자인 프로토타이핑 가속화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보고서, 발표 자료, 교육 콘텐츠 등의 시각적 통일성 및 제작 효율 증대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마케팅 캠페인용 홍보 웹페이지, PPT, 쇼츠 영상 등 다양한 콘텐츠를 신속하게 제작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클라이언트 제안서 및 데모 자료의 시각적 퀄리티를 AI로 향상시키는 방안 모색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기반 디자인 툴 활용 교육 및 워크플로우 통합 연구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https://www.youtube.com/watch?v=x8uH9TtXBF8 | video_id: x8uH9TtXBF8 | generated: 2026-07-04T15:28:19Z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AI의 실제 디자인 생성 능력 및 결과물의 품질 (특히 한국어 콘텐츠)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제시하는 '몇 마디 입력'의 구체적인 프롬프트 예시와 그 효과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생성된 디자인 결과물의 편집 용이성 및 커스터마이징 한계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Netlify Drop을 통한 웹사이트 배포 과정의 상세 난이도 및 기술적 요구사항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생성 콘텐츠의 상업적 활용 가능 여부 및 저작권 관련 정보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홍보 영상 제작 시 사용되는 AI 툴의 구체적인 기능 및 영상 편집 과정의 자동화 수준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https://www.youtube.com/watch?v=x8uH9TtXBF8 | video_id: x8uH9TtXBF8 | generated: 2026-07-04T15:28:19Z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13분만에 클로드 디자인 끝내세요 | 브랜드 사이트, PPT, 홍보영상 가이드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그린코끼리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x8uH9TtXBF8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https://www.youtube.com/watch?v=x8uH9TtXBF8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2026-07-04T15:28:19Z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https://www.youtube.com/watch?v=x8uH9TtXBF8 | video_id: x8uH9TtXBF8 | generated: 2026-07-04T15:28:19Z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13분만에 클로드 디자인 끝내세요 | 브랜드 사이트, PPT, 홍보영상 가이드</dc:title>
  <dc:subject>YouTube information summary</dc:subject>
  <dc:creator>DreamLabs Collector</dc:creator>
  <cp:lastModifiedBy>DreamLabs Collector</cp:lastModifiedBy>
  <cp:revision>1</cp:revision>
  <dcterms:created xsi:type="dcterms:W3CDTF">2026-07-04T15:28:19Z</dcterms:created>
  <dcterms:modified xsi:type="dcterms:W3CDTF">2026-07-04T15:28:19Z</dcterms:modified>
</cp:coreProperties>
</file>