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딱 10분 투자해서 만드는 SNS 자동 포스팅 시스템 (100% AI 자동화)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AI와 노코드 자동화 툴인 Make(구 Integromat)를 활용하여 10분 안에 SNS 자동 포스팅 시스템을 구축하는 방법을 소개합니다. 이 시스템은 인터넷 뉴스를 자동으로 수집 및 요약하고, 각 SNS 플랫폼(인스타그램, 트위터, 스레드 등)의 특성에 맞춰 콘텐츠를 생성하여 매일 자동으로 포스팅합니다. 이를 통해 브랜드 성장과 팔로워 증대를 기대할 수 있습니다. 영상은 AI 노코드 마스터클래스 가입을 유도하며, 자동화 시스템 구축을 위한 Make 플랫폼 링크를 제공합니다.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성공지식백과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xCZ6Kee8-0Y</a:t>
            </a:r>
            <a:endParaRPr lang="en-US" sz="1050" dirty="0"/>
          </a:p>
        </p:txBody>
      </p:sp>
      <p:pic>
        <p:nvPicPr>
          <p:cNvPr id="13" name="Image 0" descr="assets/generated/videos/xCZ6Kee8-0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AI와 노코드 자동화 툴인 Make(구 Integromat)를 활용하여 10분 안에 SNS 자동 포스팅 시스템을 구축하는 방법을 소개합니다. 이 시스템은 인터넷 뉴스를 자동으로 수집 및 요약하고, 각 SNS 플랫폼(인스타그램, 트위터, 스레드 등)의 특성에 맞춰 콘텐츠를 생성하여 매일 자동으로 포스팅합니다. 이를 통해 브랜드 성장과 팔로워 증대를 기대할 수 있습니다. 영상은 AI 노코드 마스터클래스 가입을 유도하며, 자동화 시스템 구축을 위한 Make 플랫폼 링크를 제공합니다.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소개 및 자동화 시스템의 필요성 강조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AI와 노코드 툴(Make)을 활용한 시스템 구축 과정 설명 (추정)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 시스템의 주요 기능 소개 (뉴스 요약, 플랫폼별 콘텐츠 생성, 자동 포스팅)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시스템 활용을 통한 기대 효과 설명 (브랜드 성장, 팔로워 증가)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노코드 마스터클래스 홍보 및 추가 정보 안내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자동화: 콘텐츠 생성 및 포스팅 전 과정 자동화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노코드 툴 활용: Make(구 Integromat)를 이용한 쉬운 시스템 구축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시간 효율성: 단 10분 투자로 자동화 시스템 완성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최적화: 각 SNS 플랫폼 특성에 맞는 콘텐츠 자동 생성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브랜드 성장 촉진: 꾸준한 콘텐츠 발행으로 팔로워 및 인지도 향상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 큐레이션: 인터넷 뉴스 요약을 통한 콘텐츠 소스 확보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뉴스 기반 콘텐츠 자동 생성 및 발행 시스템 구축에 활용 가능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산업 분야의 최신 동향 리서치 및 요약 자동화에 적용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또는 기업의 SNS 채널 운영 효율화 및 콘텐츠 마케팅 강화 도구로 활용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및 자동화 기술을 활용한 새로운 서비스 개발 아이디어 도출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10분 안에 시스템 구축이 가능한지 구체적인 과정 및 난이도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Make 플랫폼을 이용한 자동화 시스템의 상세 설정 및 작동 방식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생성하는 콘텐츠의 품질 및 각 플랫폼 최적화 수준 검증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브랜드 성장 및 팔로워 증대 효과에 대한 실제 사례 또는 데이터 확인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딱 10분 투자해서 만드는 SNS 자동 포스팅 시스템 (100% AI 자동화)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성공지식백과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xCZ6Kee8-0Y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https://www.youtube.com/watch?v=xCZ6Kee8-0Y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2026-06-10T16:21:33Z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https://www.youtube.com/watch?v=xCZ6Kee8-0Y | video_id: xCZ6Kee8-0Y | generated: 2026-06-10T16:21:33Z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딱 10분 투자해서 만드는 SNS 자동 포스팅 시스템 (100% AI 자동화)</dc:title>
  <dc:subject>YouTube information summary</dc:subject>
  <dc:creator>DreamLabs Collector</dc:creator>
  <cp:lastModifiedBy>DreamLabs Collector</cp:lastModifiedBy>
  <cp:revision>1</cp:revision>
  <dcterms:created xsi:type="dcterms:W3CDTF">2026-06-10T16:21:33Z</dcterms:created>
  <dcterms:modified xsi:type="dcterms:W3CDTF">2026-06-10T16:21:33Z</dcterms:modified>
</cp:coreProperties>
</file>