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자고 일어나면 앱이 완성된다? 클로드 코드 루프 파이프라인 실전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AI가 코딩 작업을 절반만 수행하고 멈추는 문제를 '루프의 부재'에서 찾고, 이를 해결하기 위한 '루프 파이프라인'을 제시합니다. Claude Fable 5를 오케스트레이터로 활용하여 AI 두 명이 토론하며 기획하고, 10종의 설계 문서를 자동 작성하며, '플래닝 루프 슈퍼바이저' 스킬로 문서 정합성을 검증합니다. 또한, Kimi, Opus 4.8, Codex가 분산 빌드를 수행하고, 검증 실패 시 루프가 자동으로 재작업을 지시하는 자율 수정 구조를 시연합니다. 핵심은 검증 루프, 완료의 정의, 문서 간 정합성을 통해 AI 코딩의 신뢰성과 완성도를 높이는 것입니다. 이 접근 방식은 AI 기반 개발 프로세스의 효율성과 안정성을 크게 향상시킬 잠재력을 보여줍니다.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바이브랩스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xFUgrOIgtNE</a:t>
            </a:r>
            <a:endParaRPr lang="en-US" sz="1050" dirty="0"/>
          </a:p>
        </p:txBody>
      </p:sp>
      <p:pic>
        <p:nvPicPr>
          <p:cNvPr id="13" name="Image 0" descr="assets/generated/videos/xFUgrOIgtNE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https://www.youtube.com/watch?v=xFUgrOIgtNE | video_id: xFUgrOIgtNE | generated: 2026-06-12T16:11:40Z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AI가 코딩 작업을 절반만 수행하고 멈추는 문제를 '루프의 부재'에서 찾고, 이를 해결하기 위한 '루프 파이프라인'을 제시합니다. Claude Fable 5를 오케스트레이터로 활용하여 AI 두 명이 토론하며 기획하고, 10종의 설계 문서를 자동 작성하며, '플래닝 루프 슈퍼바이저' 스킬로 문서 정합성을 검증합니다. 또한, Kimi, Opus 4.8, Codex가 분산 빌드를 수행하고, 검증 실패 시 루프가 자동으로 재작업을 지시하는 자율 수정 구조를 시연합니다. 핵심은 검증 루프, 완료의 정의, 문서 간 정합성을 통해 AI 코딩의 신뢰성과 완성도를 높이는 것입니다. 이 접근 방식은 AI 기반 개발 프로세스의 효율성과 안정성을 크게 향상시킬 잠재력을 보여줍니다.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https://www.youtube.com/watch?v=xFUgrOIgtNE | video_id: xFUgrOIgtNE | generated: 2026-06-12T16:11:40Z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AI가 작업 중단하는 이유 및 AI 코딩의 네 겹 구조와 루프의 정의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Fable 5를 활용한 AI 코딩 실행 및 AI 간 토론 기획 모드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설계 문서 10종 작성, 전문가 리뷰 및 플래닝 루프 슈퍼바이저 검증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Kimi, Opus 4.8, Codex를 이용한 멀티 페인 분산 빌드 및 E2E 검증, 자동 수정 루프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완성된 일정관리 앱 직접 테스트 및 마무리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https://www.youtube.com/watch?v=xFUgrOIgtNE | video_id: xFUgrOIgtNE | generated: 2026-06-12T16:11:40Z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코딩 성공을 위해 검증 루프, 완료의 정의, 문서 간 정합성 확보가 필수적.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감독관 스킬은 문서를 만드는 것이 아니라 이미 만들어진 문서를 검증하는 역할.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메인 오케스트레이터는 직접 수정 없이 제어 및 조정 기능만 수행.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생성 에이전트와 다른 에이전트(Codex)가 체크리스트로 직접 실행하며 교차 검증.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'증거 없는 완료'를 불인정하는 구조를 통해 AI 생성물의 신뢰성 극대화.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코딩의 네 겹 구조: 프롬프트 → 컨텍스트 → 하네스 → 루프.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https://www.youtube.com/watch?v=xFUgrOIgtNE | video_id: xFUgrOIgtNE | generated: 2026-06-12T16:11:40Z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DreamLabs의 AI 기반 코드 생성 및 개발 파이프라인에 '검증 루프' 및 명확한 '완료 조건' 개념을 도입하여 개발 효율성 및 코드 품질 향상.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에이전트 간 '소크라테스 토론 모드'와 같은 협업 메커니즘을 연구하여 기획 및 설계 단계의 오류를 최소화하고 창의성 증진.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'플래닝 루프 슈퍼바이저'와 유사한 자동화된 문서 정합성 검증 시스템을 개발하여 프로젝트 문서의 일관성과 정확성 유지.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멀티 에이전트 분산 빌드 및 교차 검증 아키텍처를 DreamLabs 프로젝트에 적용하여 개발 프로세스의 병렬화 및 견고성 확보.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생성 코드의 신뢰성을 높이기 위해 '증거 기반 완료' 프로세스를 표준화하고, 자동화된 테스트 및 검증 시스템을 강화.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https://www.youtube.com/watch?v=xFUgrOIgtNE | video_id: xFUgrOIgtNE | generated: 2026-06-12T16:11:40Z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Fable 5의 '소크라테스 토론 모드'가 실제 복잡한 기획 과정에서 얼마나 효과적인지 심층 분석 필요. (Metadata 기반 추론)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'플래닝 루프 슈퍼바이저' 스킬이 다양한 유형의 설계 문서 간 정합성을 얼마나 정확하고 효율적으로 검증하는지 구체적인 사례 연구 필요. (Metadata 기반 추론)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Kimi, Opus 4.8, Codex 등 각 에이전트의 구체적인 기술 스택, 역할 분담, 그리고 상호작용 방식에 대한 추가 기술 문서 확인. (Metadata 기반 추론)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분산 빌드 및 자동 수정 루프가 대규모 또는 고난이도 프로젝트에서 발생할 수 있는 예외 상황에 얼마나 유연하게 대처하는지 실증 데이터 필요. (Metadata 기반 추론)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제시된 'AI 코딩의 네 겹 구조' (프롬프트 → 컨텍스트 → 하네스 → 루프)에 대한 학술적 또는 기술적 배경 및 추가 자료 검토. (Metadata 기반 추론)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https://www.youtube.com/watch?v=xFUgrOIgtNE | video_id: xFUgrOIgtNE | generated: 2026-06-12T16:11:40Z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자고 일어나면 앱이 완성된다? 클로드 코드 루프 파이프라인 실전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바이브랩스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xFUgrOIgtNE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https://www.youtube.com/watch?v=xFUgrOIgtNE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2026-06-12T16:11:40Z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https://www.youtube.com/watch?v=xFUgrOIgtNE | video_id: xFUgrOIgtNE | generated: 2026-06-12T16:11:40Z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자고 일어나면 앱이 완성된다? 클로드 코드 루프 파이프라인 실전</dc:title>
  <dc:subject>YouTube information summary</dc:subject>
  <dc:creator>DreamLabs Collector</dc:creator>
  <cp:lastModifiedBy>DreamLabs Collector</cp:lastModifiedBy>
  <cp:revision>1</cp:revision>
  <dcterms:created xsi:type="dcterms:W3CDTF">2026-06-12T16:11:41Z</dcterms:created>
  <dcterms:modified xsi:type="dcterms:W3CDTF">2026-06-12T16:11:41Z</dcterms:modified>
</cp:coreProperties>
</file>