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로 인디게임 한달만에 개발하고 쓴 총 비용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'겜알못' 채널에서 AI를 활용하여 한 달 만에 인디게임을 개발하고 발생한 총 비용을 상세히 분석합니다. 개발자는 Claude Code, ChatGPT, Gemini, OpenArt 등 다양한 AI 서비스에 월 약 25만원을 지출했으며, AWS 서버 비용 10달러와 구글 플레이 등록비 25달러를 포함한 현금 지출은 총 30만원으로 집계되었습니다. 여기에 자체 산정한 인건비 215만원을 더해 총 개발 비용은 245만원으로 추산되었습니다. 영상은 AI를 통한 효율적인 개발 가능성과 무료 리소스 활용의 중요성을 강조하며, 인디게임 개발의 현실적인 비용 구조를 제시합니다. (트랜스크립트 부재로 메타데이터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겜알못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xPPoLAGVdkI</a:t>
            </a:r>
            <a:endParaRPr lang="en-US" sz="1050" dirty="0"/>
          </a:p>
        </p:txBody>
      </p:sp>
      <p:pic>
        <p:nvPicPr>
          <p:cNvPr id="13" name="Image 0" descr="assets/generated/videos/xPPoLAGVdkI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https://www.youtube.com/watch?v=xPPoLAGVdkI | video_id: xPPoLAGVdkI | generated: 2026-06-23T16:07:12Z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'겜알못' 채널에서 AI를 활용하여 한 달 만에 인디게임을 개발하고 발생한 총 비용을 상세히 분석합니다. 개발자는 Claude Code, ChatGPT, Gemini, OpenArt 등 다양한 AI 서비스에 월 약 25만원을 지출했으며, AWS 서버 비용 10달러와 구글 플레이 등록비 25달러를 포함한 현금 지출은 총 30만원으로 집계되었습니다. 여기에 자체 산정한 인건비 215만원을 더해 총 개발 비용은 245만원으로 추산되었습니다. 영상은 AI를 통한 효율적인 개발 가능성과 무료 리소스 활용의 중요성을 강조하며, 인디게임 개발의 현실적인 비용 구조를 제시합니다. (트랜스크립트 부재로 메타데이터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https://www.youtube.com/watch?v=xPPoLAGVdkI | video_id: xPPoLAGVdkI | generated: 2026-06-23T16:07:12Z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00:00 트레일러 공개 + 한 달에 얼마 썼을까?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00:13 인사 + 지난 영상 후기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00:31 AI 구독료 공개 (Claude Code Max 100달러)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00:45 ChatGPT Plus 20달러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00:57 Gemini Pro 20달러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01:12 OpenArt + AI 월 합계 25만원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https://www.youtube.com/watch?v=xPPoLAGVdkI | video_id: xPPoLAGVdkI | generated: 2026-06-23T16:07:12Z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AI는 인디게임 개발 기간을 한 달로 단축시키는 데 핵심적인 역할을 할 수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도구(Claude Code, ChatGPT, Gemini, OpenArt)는 코드, 아트, 기획 등 다양한 개발 영역에서 활용 가능합니다.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 리소스 사이트(OpenGameArt, Pixabay, Ludo.ai)를 적극 활용하여 에셋 비용을 0원으로 절감할 수 있습니다.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구독료, 서버 비용, 플랫폼 등록비 등 실제 현금 지출은 상대적으로 적으며, 인건비가 총 개발 비용의 대부분을 차지합니다.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활용 시에도 프롬프트 엔지니어링 등 숙련된 사용법이 중요하며, 불필요한 지출을 줄일 수 있습니다.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인디게임 개발의 총 비용은 인건비를 포함하여 약 245만원 수준으로, 개인 개발자에게 현실적인 목표가 될 수 있습니다.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https://www.youtube.com/watch?v=xPPoLAGVdkI | video_id: xPPoLAGVdkI | generated: 2026-06-23T16:07:12Z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신속 프로토타이핑 및 아이디어 검증 프로세스에 이 사례를 참고할 수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프로젝트에서 AI 도구(Claude Code, ChatGPT, Gemini)의 활용 범위를 확장하고 효율성을 평가하는 데 활용할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 에셋 리소스 사이트 목록을 내부 개발자들에게 공유하여 비용 절감 방안으로 모색할 수 있습니다.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소규모 게임 또는 애플리케이션 개발 시 예상되는 총 비용 및 인건비 산정의 기초 자료로 활용할 수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AI를 활용한 콘텐츠 제작 파이프라인 구축 시, 각 AI 도구의 역할 분담(코드, 이미지, 일관성 등)에 대한 인사이트를 얻을 수 있습니다.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개발의 잠재적 한계점(예: 프롬프트 엔지니어링의 중요성, AI로 날린 돈 언급)을 고려하여 전략을 수립할 수 있습니다.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https://www.youtube.com/watch?v=xPPoLAGVdkI | video_id: xPPoLAGVdkI | generated: 2026-06-23T16:07:12Z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내에서 AI가 실제로 코드, 설계, 디버깅, 이미지 생성 등 각 역할에 얼마나 효과적으로 기여했는지 구체적인 사례 확인이 필요합니다. (트랜스크립트 부재로 인한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개발자가 언급한 'AI로 날린 돈'의 구체적인 내용과 프롬프트 팁의 상세 내용 확인이 필요합니다. (트랜스크립트 부재로 인한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자체 산정한 인건비 215만원의 구체적인 산정 기준(시간당 단가, 총 투입 시간 등)에 대한 확인이 필요합니다.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'본전 조건'의 상세 내용과 게임의 수익화 전략에 대한 추가적인 정보 확인이 필요합니다.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개발된 인디게임의 실제 플레이 영상이나 완성도에 대한 시각적 확인이 필요합니다.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https://www.youtube.com/watch?v=xPPoLAGVdkI | video_id: xPPoLAGVdkI | generated: 2026-06-23T16:07:12Z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AI 로 인디게임 한달만에 개발하고 쓴 총 비용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겜알못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xPPoLAGVdkI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https://www.youtube.com/watch?v=xPPoLAGVdkI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2026-06-23T16:07:12Z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https://www.youtube.com/watch?v=xPPoLAGVdkI | video_id: xPPoLAGVdkI | generated: 2026-06-23T16:07:12Z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로 인디게임 한달만에 개발하고 쓴 총 비용</dc:title>
  <dc:subject>YouTube information summary</dc:subject>
  <dc:creator>DreamLabs Collector</dc:creator>
  <cp:lastModifiedBy>DreamLabs Collector</cp:lastModifiedBy>
  <cp:revision>1</cp:revision>
  <dcterms:created xsi:type="dcterms:W3CDTF">2026-06-23T16:07:13Z</dcterms:created>
  <dcterms:modified xsi:type="dcterms:W3CDTF">2026-06-23T16:07:13Z</dcterms:modified>
</cp:coreProperties>
</file>