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"3년 내 1만호 공급 목표"…삼성 AI 모듈러 홈 가보니</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삼성전자가 'AI 모듈러 홈' 사업을 통해 3년 내 1만 호 공급이라는 공격적인 목표를 설정한 것으로 보도되었습니다. 이 영상은 팍스경제TV 뉴스 채널에서 삼성의 AI 모듈러 홈 프로젝트를 조명하며, AI 기술이 접목된 주택의 미래를 제시할 것으로 예상됩니다. 이는 건설 산업과 스마트홈 시장에 AI 기술을 접목하려는 삼성의 전략적 움직임을 보여주며, 주택 시장의 새로운 트렌드를 형성할 가능성이 있습니다. 영상 시청을 통해 AI 모듈러 홈의 구체적인 기능과 삼성의 사업 계획을 상세히 파악할 필요가 있습니다.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팍스경제TV 뉴스</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xmj5z0okKas</a:t>
            </a:r>
            <a:endParaRPr lang="en-US" sz="1050" dirty="0"/>
          </a:p>
        </p:txBody>
      </p:sp>
      <p:pic>
        <p:nvPicPr>
          <p:cNvPr id="13" name="Image 0" descr="assets/generated/videos/xmj5z0okKas/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https://www.youtube.com/watch?v=xmj5z0okKas | video_id: xmj5z0okKas | generated: 2026-07-28T15:50:25Z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삼성전자가 'AI 모듈러 홈' 사업을 통해 3년 내 1만 호 공급이라는 공격적인 목표를 설정한 것으로 보도되었습니다. 이 영상은 팍스경제TV 뉴스 채널에서 삼성의 AI 모듈러 홈 프로젝트를 조명하며, AI 기술이 접목된 주택의 미래를 제시할 것으로 예상됩니다. 이는 건설 산업과 스마트홈 시장에 AI 기술을 접목하려는 삼성의 전략적 움직임을 보여주며, 주택 시장의 새로운 트렌드를 형성할 가능성이 있습니다. 영상 시청을 통해 AI 모듈러 홈의 구체적인 기능과 삼성의 사업 계획을 상세히 파악할 필요가 있습니다.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https://www.youtube.com/watch?v=xmj5z0okKas | video_id: xmj5z0okKas | generated: 2026-07-28T15:50:25Z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서론: 삼성 AI 모듈러 홈 프로젝트 소개 및 1만 호 공급 목표 언급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본론: AI 모듈러 홈의 특징 및 AI 기술 적용 사례 설명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현장 방문: 실제 AI 모듈러 홈의 내부 및 외부 모습 공개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인터뷰: 삼성 관계자 또는 전문가의 사업 비전 및 시장 전망 제시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결론: 향후 주택 시장에 미칠 영향 및 기대 효과 정리 (메타데이터 기반 추론)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https://www.youtube.com/watch?v=xmj5z0okKas | video_id: xmj5z0okKas | generated: 2026-07-28T15:50:25Z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삼성의 AI 모듈러 홈 사업 진출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3년 내 1만 호 공급이라는 대규모 목표</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주택 건설에 AI 기술 접목 시도</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모듈러 건축 방식의 활용 및 확장</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스마트홈 기술과 건설 산업의 융합</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건설 및 부동산 시장의 혁신 가능성</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https://www.youtube.com/watch?v=xmj5z0okKas | video_id: xmj5z0okKas | generated: 2026-07-28T15:50:25Z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스마트홈 솔루션 및 서비스 개발 동향 파악</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모듈러 건축 기술과 AI의 융합을 통한 새로운 사업 기회 탐색</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건설 및 부동산 시장의 AI 도입 사례 분석 및 경쟁사 동향 모니터링</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삼성과 같은 대기업의 AI 기반 주택 사업 전략 연구</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DreamLabs의 AI 기술을 건설 및 주거 환경 개선에 적용할 방안 모색</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https://www.youtube.com/watch?v=xmj5z0okKas | video_id: xmj5z0okKas | generated: 2026-07-28T15:50:25Z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모듈러 홈"에서 AI가 구체적으로 어떤 역할을 하는지 (기능, 범위)</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3년 내 1만 호 공급 목표의 세부 계획 및 현재 진행 상황</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모듈러 홈의 실제 디자인, 구조, 시공 방식 및 비용 효율성</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삼성의 이 사업에 대한 공식적인 발표 내용 및 투자 규모</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 등장하는 전문가 또는 관계자의 발언 내용 및 신뢰성</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https://www.youtube.com/watch?v=xmj5z0okKas | video_id: xmj5z0okKas | generated: 2026-07-28T15:50:25Z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"3년 내 1만호 공급 목표"…삼성 AI 모듈러 홈 가보니</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팍스경제TV 뉴스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xmj5z0okKas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https://www.youtube.com/watch?v=xmj5z0okKas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PLezuKYaDh4Rs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2026-07-28T15:50:25Z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https://www.youtube.com/watch?v=xmj5z0okKas | video_id: xmj5z0okKas | generated: 2026-07-28T15:50:25Z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"3년 내 1만호 공급 목표"…삼성 AI 모듈러 홈 가보니</dc:title>
  <dc:subject>YouTube information summary</dc:subject>
  <dc:creator>DreamLabs Collector</dc:creator>
  <cp:lastModifiedBy>DreamLabs Collector</cp:lastModifiedBy>
  <cp:revision>1</cp:revision>
  <dcterms:created xsi:type="dcterms:W3CDTF">2026-07-28T15:50:26Z</dcterms:created>
  <dcterms:modified xsi:type="dcterms:W3CDTF">2026-07-28T15:50:26Z</dcterms:modified>
</cp:coreProperties>
</file>