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최초공개⚡시댄스 2.5 추가 정보 공개 | AI영상 판도 앞으로 이렇게 바뀝니다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아스트라 채널에서 '시댄스 2.5'의 추가 정보가 최초 공개되었습니다. 이 영상은 7월 출시 예정인 AI 영상 생성 기술 '시댄스 2.5'의 두 가지 샘플과 30초 영상 설계를 위한 프롬프트 예시를 다룹니다. AI 영상 시장의 판도를 바꿀 잠재력을 가진 이 기술에 대한 초기 정보를 제공하며, 특히 프롬프트 엔지니어링의 중요성을 강조합니다. 본 브리핑은 영상 메타데이터를 기반으로 작성되었으며, 상세 내용은 원본 영상 시청을 통해 확인이 필요합니다.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아스트라 AI Astra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xu93Le5-FAI</a:t>
            </a:r>
            <a:endParaRPr lang="en-US" sz="1050" dirty="0"/>
          </a:p>
        </p:txBody>
      </p:sp>
      <p:pic>
        <p:nvPicPr>
          <p:cNvPr id="13" name="Image 0" descr="assets/generated/videos/xu93Le5-FA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https://www.youtube.com/watch?v=xu93Le5-FAI | video_id: xu93Le5-FAI | generated: 2026-06-30T15:57:57Z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아스트라 채널에서 '시댄스 2.5'의 추가 정보가 최초 공개되었습니다. 이 영상은 7월 출시 예정인 AI 영상 생성 기술 '시댄스 2.5'의 두 가지 샘플과 30초 영상 설계를 위한 프롬프트 예시를 다룹니다. AI 영상 시장의 판도를 바꿀 잠재력을 가진 이 기술에 대한 초기 정보를 제공하며, 특히 프롬프트 엔지니어링의 중요성을 강조합니다. 본 브리핑은 영상 메타데이터를 기반으로 작성되었으며, 상세 내용은 원본 영상 시청을 통해 확인이 필요합니다.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https://www.youtube.com/watch?v=xu93Le5-FAI | video_id: xu93Le5-FAI | generated: 2026-06-30T15:57:57Z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시댄스 2.5 공개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00:45 첫번째 샘플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02:53 두번째 샘플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04:21 시댄스 2.5 프롬프트 예시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https://www.youtube.com/watch?v=xu93Le5-FAI | video_id: xu93Le5-FAI | generated: 2026-06-30T15:57:57Z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미출시 AI 영상 생성 모델 '시댄스 2.5'의 초기 정보 및 기능 공개.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기술을 활용한 영상 제작의 용이성 및 접근성 향상.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고품질 AI 영상 생성을 위한 프롬프트 엔지니어링의 핵심 역할.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30초 분량의 영상 설계를 위한 구체적인 방법론 제시.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영상 기술이 가져올 미디어 콘텐츠 제작 환경의 변화.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커뮤니티를 통한 AI 프롬프트 및 정보 공유의 활성화.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https://www.youtube.com/watch?v=xu93Le5-FAI | video_id: xu93Le5-FAI | generated: 2026-06-30T15:57:57Z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영상 생성 기술 동향 파악 및 선제적 연구를 통해 DreamLabs의 기술 로드맵에 반영.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'시댄스 2.5'와 같은 신규 AI 모델의 잠재적 활용성 평가 및 내부 콘텐츠 제작 파이프라인 도입 가능성 탐색.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효과적인 AI 영상 생성을 위한 프롬프트 엔지니어링 전략 수립 및 내부 전문가 양성.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영상 콘텐츠 제작 효율성 증대 방안 모색 및 실험.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경쟁사 및 시장 변화에 대한 인사이트 확보를 통한 DreamLabs의 AI 전략 강화.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https://www.youtube.com/watch?v=xu93Le5-FAI | video_id: xu93Le5-FAI | generated: 2026-06-30T15:57:57Z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'시댄스 2.5'의 실제 기능 및 성능 (영상 메타데이터 기반 추론).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공개된 샘플 영상의 구체적인 내용 및 품질 (영상 메타데이터 기반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'30초 영상 설계법'의 상세 내용 및 효과 (영상 메타데이터 기반 추론).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제공된 프롬프트 예시의 정확한 내용 및 적용 결과 (영상 메타데이터 기반 추론).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'시댄스'가 특정 AI 모델(예: Sora)의 한국어 명칭인지 또는 독립적인 모델인지 여부.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https://www.youtube.com/watch?v=xu93Le5-FAI | video_id: xu93Le5-FAI | generated: 2026-06-30T15:57:57Z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최초공개⚡시댄스 2.5 추가 정보 공개 | AI영상 판도 앞으로 이렇게 바뀝니다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AI 아스트라 AI Astra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xu93Le5-FAI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https://www.youtube.com/watch?v=xu93Le5-FAI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2026-06-30T15:57:57Z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https://www.youtube.com/watch?v=xu93Le5-FAI | video_id: xu93Le5-FAI | generated: 2026-06-30T15:57:57Z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최초공개⚡시댄스 2.5 추가 정보 공개 | AI영상 판도 앞으로 이렇게 바뀝니다</dc:title>
  <dc:subject>YouTube information summary</dc:subject>
  <dc:creator>DreamLabs Collector</dc:creator>
  <cp:lastModifiedBy>DreamLabs Collector</cp:lastModifiedBy>
  <cp:revision>1</cp:revision>
  <dcterms:created xsi:type="dcterms:W3CDTF">2026-06-30T15:57:57Z</dcterms:created>
  <dcterms:modified xsi:type="dcterms:W3CDTF">2026-06-30T15:57:57Z</dcterms:modified>
</cp:coreProperties>
</file>