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왜 개발자들은 클로드 코드를 떠나 코덱스로 향할까?</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AI 코딩 도구 시장에서 클로드 코드에서 코덱스로 개발자들의 선호도가 변화하는 현상을 분석합니다. 클로드 코드의 성능 체감 변화 및 정책/과금 구조가 개발자의 자동화 파이프라인에 미치는 영향을 다루며, 코덱스가 CLI, 데스크톱, 클라우드, 리모트 기능을 통합하여 '에이전트형 작업 환경'으로 진화하는 과정을 설명합니다. 특히 헤르메스, 슬래시골, 하이퍼프레임스와 같은 에이전트 및 프레임워크와의 결합 시나리오를 통해 코덱스의 확장성을 강조합니다. 궁극적으로는 단순히 도구의 우열을 넘어, 작업 환경을 어디까지 확장할 것인가에 대한 관점 전환을 제안합니다. 이는 개발 생산성 향상을 위한 AI 도구 선택의 새로운 기준을 제시합니다.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바이브랩스</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xwBE67ILCTg</a:t>
            </a:r>
            <a:endParaRPr lang="en-US" sz="1050" dirty="0"/>
          </a:p>
        </p:txBody>
      </p:sp>
      <p:pic>
        <p:nvPicPr>
          <p:cNvPr id="13" name="Image 0" descr="assets/generated/videos/xwBE67ILCTg/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AI 코딩 도구 시장에서 클로드 코드에서 코덱스로 개발자들의 선호도가 변화하는 현상을 분석합니다. 클로드 코드의 성능 체감 변화 및 정책/과금 구조가 개발자의 자동화 파이프라인에 미치는 영향을 다루며, 코덱스가 CLI, 데스크톱, 클라우드, 리모트 기능을 통합하여 '에이전트형 작업 환경'으로 진화하는 과정을 설명합니다. 특히 헤르메스, 슬래시골, 하이퍼프레임스와 같은 에이전트 및 프레임워크와의 결합 시나리오를 통해 코덱스의 확장성을 강조합니다. 궁극적으로는 단순히 도구의 우열을 넘어, 작업 환경을 어디까지 확장할 것인가에 대한 관점 전환을 제안합니다. 이는 개발 생산성 향상을 위한 AI 도구 선택의 새로운 기준을 제시합니다.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인트로 — AI 코딩 도구 시장의 변화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00:49 왜 개발자들이 도구를 바꾸기 시작했나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01:47 클로드 코드 정책 변화와 개발자의 고민</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03:22 코덱스가 에이전트형 IDE로 진화하는 흐름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04:11 리모트 기능이 바꾸는 작업 방식</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05:22 코덱스를 내 서비스에 붙이기</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코딩 도구 시장의 변화와 개발자들의 도구 선택 기준 변화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코드의 성능 및 정책/과금 구조 변화가 개발자 이탈에 미치는 영향</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코덱스의 '에이전트형 IDE'로의 진화와 통합된 작업 환경 제공</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CLI, 데스크톱, 클라우드, 리모트 기능을 통한 코덱스의 다기능성 및 접근성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헤르메스 에이전트와의 결합을 통한 자동화된 개발 시나리오 구현</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슬래시골 및 하이퍼프레임스와의 연동을 통한 코덱스의 확장성과 목표 기반 개발 지원</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코딩 도구 도입 및 평가 시, 단순 성능 비교를 넘어 정책, 과금, 확장성, 에이전트 연동 가능성 등 종합적 관점 적용을 위한 내부 가이드라인 수립.</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개발 환경에 코덱스와 같은 에이전트형 IDE 도입 검토, 특히 리모트 및 클라우드 기반 개발 효율성 증대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헤르메스, 슬래시골 등 목표 기반 에이전트 기술 동향을 지속적으로 파악하고 DreamLabs 프로젝트 자동화 파이프라인에 적용 가능성 탐색.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AI 코딩 도구(예: 클로드 코드) 사용 시, 성능 저하 및 정책 변화에 대한 주기적인 모니터링 시스템 구축 및 대안 마련 전략 수립.</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 생산성 향상을 위한 AI 도구 스택 구성 시, 코덱스와 같은 통합 플랫폼을 중심으로 한 전략 수립 및 내부 개발자 교육 프로그램 개발.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기반의 개발 자동화 시나리오를 DreamLabs의 특정 프로젝트에 파일럿 적용하여 실제 효과 검증.</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클로드 코드의 '최근 성능 체감 변화' 및 '정책/과금 구조의 흐름'에 대한 구체적인 데이터 및 사례 (트랜스크립트 부재로 상세 내용 확인 불가).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코덱스의 CLI, 데스크톱, 클라우드, 리모트 기능의 실제 구현 수준, 안정성 및 사용자 경험에 대한 상세 정보.</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헤르메스 에이전트, 슬래시골, 하이퍼프레임스와 코덱스 결합 시나리오의 실제 적용 사례 및 효과에 대한 구체적인 데모 또는 벤치마크.</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개발자들이 클로드 코드를 떠나 코덱스로 향하는 구체적인 통계 또는 설문조사 결과 (메타데이터 기반 추론이므로 실제 데이터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'에이전트형 작업 환경'의 정의 및 범위에 대한 명확한 설명과 기술적 구현 방식.</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왜 개발자들은 클로드 코드를 떠나 코덱스로 향할까?</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바이브랩스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xwBE67ILCTg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https://www.youtube.com/watch?v=xwBE67ILCTg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2026-06-05T06:20:55Z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https://www.youtube.com/watch?v=xwBE67ILCTg | video_id: xwBE67ILCTg | generated: 2026-06-05T06:20:55Z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왜 개발자들은 클로드 코드를 떠나 코덱스로 향할까?</dc:title>
  <dc:subject>YouTube information summary</dc:subject>
  <dc:creator>DreamLabs Collector</dc:creator>
  <cp:lastModifiedBy>DreamLabs Collector</cp:lastModifiedBy>
  <cp:revision>1</cp:revision>
  <dcterms:created xsi:type="dcterms:W3CDTF">2026-06-05T06:20:55Z</dcterms:created>
  <dcterms:modified xsi:type="dcterms:W3CDTF">2026-06-05T06:20:55Z</dcterms:modified>
</cp:coreProperties>
</file>