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앤트로픽이 클로드 코드 40만 세션을 분석했더니 — AI 잘 쓰는 사람의 의외의 공통점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앤트로픽이 클로드 코드 40만 세션, 23만 5천 명의 사용자 데이터를 7개월간 분석한 결과, AI를 효과적으로 활용하는 핵심 역량은 코딩 실력이 아닌 '내 분야에 대한 전문성'임이 밝혀졌습니다. 이 연구는 사람이 기획 결정의 약 70%를, AI가 실행 결정의 약 80%를 담당하는 에이전트적 코딩 모델의 효율성을 보여줍니다. 특히, 전문성은 직함이 아닌 특정 작업에 대한 정확한 지시 능력으로 판별되며, 중급 수준의 전문성만으로도 AI 활용의 대부분 이점을 얻을 수 있습니다. 놀랍게도 개발자보다 관리직의 AI 활용 성공률이 높게 나타나, 위임 및 지시 능력이 AI 시대에 중요한 역량임을 시사합니다. 이는 비개발자도 자신의 도메인 전문성을 바탕으로 AI를 효과적으로 활용할 수 있음을 강조합니다.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AgentOS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xwfLXs7kqJE</a:t>
            </a:r>
            <a:endParaRPr lang="en-US" sz="1050" dirty="0"/>
          </a:p>
        </p:txBody>
      </p:sp>
      <p:pic>
        <p:nvPicPr>
          <p:cNvPr id="13" name="Image 0" descr="assets/generated/videos/xwfLXs7kqJE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https://www.youtube.com/watch?v=xwfLXs7kqJE | video_id: xwfLXs7kqJE | generated: 2026-06-20T15:43:26Z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앤트로픽이 클로드 코드 40만 세션, 23만 5천 명의 사용자 데이터를 7개월간 분석한 결과, AI를 효과적으로 활용하는 핵심 역량은 코딩 실력이 아닌 '내 분야에 대한 전문성'임이 밝혀졌습니다. 이 연구는 사람이 기획 결정의 약 70%를, AI가 실행 결정의 약 80%를 담당하는 에이전트적 코딩 모델의 효율성을 보여줍니다. 특히, 전문성은 직함이 아닌 특정 작업에 대한 정확한 지시 능력으로 판별되며, 중급 수준의 전문성만으로도 AI 활용의 대부분 이점을 얻을 수 있습니다. 놀랍게도 개발자보다 관리직의 AI 활용 성공률이 높게 나타나, 위임 및 지시 능력이 AI 시대에 중요한 역량임을 시사합니다. 이는 비개발자도 자신의 도메인 전문성을 바탕으로 AI를 효과적으로 활용할 수 있음을 강조합니다.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https://www.youtube.com/watch?v=xwfLXs7kqJE | video_id: xwfLXs7kqJE | generated: 2026-06-20T15:43:26Z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인트로 및 분석 개요 (코딩 1등이 AI 1등?, 무엇을 분석했나)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사람과 AI의 역할 분담 및 '전문성'의 중요성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사례 (김범수 Suno AI) 및 AI 활용 성공률 분석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직군별 성공률 및 AI 도입 후 7개월간의 변화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정리 및 결론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https://www.youtube.com/watch?v=xwfLXs7kqJE | video_id: xwfLXs7kqJE | generated: 2026-06-20T15:43:26Z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활용 능력은 코딩 실력보다 도메인 전문성에 좌우되며, 이는 비개발자에게도 AI 시대의 기회를 제공합니다.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AI는 실행을, 사람은 기획을 담당하는 에이전트적 코딩 모델이 효율성을 극대화합니다.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전문성은 특정 직함이 아닌, 당면한 작업에 대한 정확한 지식과 명확한 지시 능력으로 정의됩니다.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중급 수준의 도메인 전문성만으로도 AI 활용의 대부분 이점을 얻을 수 있어, 광범위한 적용 가능성을 시사합니다.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관리직과 같이 위임 및 지시 능력이 중요한 직군에서 AI 활용 성공률이 높게 나타나, 리더십 역량의 중요성을 강조합니다.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도입 후 버그 수정 비중 감소 및 작업 가치 증가 등 긍정적인 생산성 향상 효과가 관찰되었습니다.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https://www.youtube.com/watch?v=xwfLXs7kqJE | video_id: xwfLXs7kqJE | generated: 2026-06-20T15:43:26Z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AI 도구 활용 교육 시, 코딩 스킬보다 각 팀의 도메인 전문성 강화에 초점을 맞춥니다.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기획 및 전략 수립 단계에서 AI를 활용하여 아이디어 구체화 및 초기 설계 지원을 강화합니다.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비개발 직군(예: 마케팅, HR, 재무)의 AI 활용 역량 강화를 위한 맞춤형 교육 프로그램 개발을 고려합니다.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도입 시, 명확한 지시와 결과물 검증 프로세스 구축의 중요성을 인식하고 적용합니다.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프로젝트 관리 및 업무 위임 과정에서 AI를 활용하여 효율성을 증대할 수 있는 방안을 모색합니다.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데이터 분석 및 리서치 과정에서 AI를 활용하여 전문성을 보완하고 결과물의 가치를 향상시킵니다.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https://www.youtube.com/watch?v=xwfLXs7kqJE | video_id: xwfLXs7kqJE | generated: 2026-06-20T15:43:26Z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Anthropic 원문 리포트(https://www.anthropic.com/research/claude-code-expertise)의 상세 분석 방법론 및 데이터 해석을 직접 확인해야 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'사람은 기획 70%, AI는 실행 80%' 결정 비율의 구체적인 측정 기준과 통계적 유의미성을 검토해야 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초보 vs 중급 이상 성공률(15% vs 28~33%)의 통계적 유의미성 및 측정 방식에 대한 추가 확인이 필요합니다.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'관리직'의 성공률이 가장 높다는 주장의 상세 근거 및 직군 분류 기준을 원문에서 확인해야 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7개월간 '버그 고치기' 비중 변화 및 작업 가치 평균 +27%의 구체적인 산출 방식과 신뢰도를 검증해야 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김범수 Suno AI 사례의 프롬프트 작성 과정 및 결과의 원본 영상(https://www.youtube.com/watch?v=Ah97NnOHn78)을 시청하여 맥락을 파악해야 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https://www.youtube.com/watch?v=xwfLXs7kqJE | video_id: xwfLXs7kqJE | generated: 2026-06-20T15:43:26Z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앤트로픽이 클로드 코드 40만 세션을 분석했더니 — AI 잘 쓰는 사람의 의외의 공통점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AgentOS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xwfLXs7kqJE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https://www.youtube.com/watch?v=xwfLXs7kqJE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2026-06-20T15:43:26Z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https://www.youtube.com/watch?v=xwfLXs7kqJE | video_id: xwfLXs7kqJE | generated: 2026-06-20T15:43:26Z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앤트로픽이 클로드 코드 40만 세션을 분석했더니 — AI 잘 쓰는 사람의 의외의 공통점</dc:title>
  <dc:subject>YouTube information summary</dc:subject>
  <dc:creator>DreamLabs Collector</dc:creator>
  <cp:lastModifiedBy>DreamLabs Collector</cp:lastModifiedBy>
  <cp:revision>1</cp:revision>
  <dcterms:created xsi:type="dcterms:W3CDTF">2026-06-20T15:43:26Z</dcterms:created>
  <dcterms:modified xsi:type="dcterms:W3CDTF">2026-06-20T15:43:26Z</dcterms:modified>
</cp:coreProperties>
</file>