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나는 6개 프롬프트 중 몇 개나 쓰고 있을까?</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앤트로픽(Anthropic)의 Fable 개발 엔지니어인 Thariq가 매일 사용하는 6가지 실전 AI 프롬프트를 소개합니다. 핵심은 AI를 단순히 명령하는 도구가 아닌, 사용자의 '맹점'을 찾아 보완하고 개인의 역량을 확장하는 파트너로 활용하는 것입니다. 영상은 AI 실력이 도구 활용 능력에 따라 달라진다는 점을 강조하며, 맹점 파악, 디자인 시안 생성, 자기 인터뷰, 코드 본보기 요청, 문제 해결, 이해도 확인 등 다양한 프롬프트 활용법을 제시합니다. 궁극적으로 코드를 넘어 시스템적 사고로 AI와 함께 성장하는 방법을 제안하며, 이는 영상 메타데이터를 기반으로 추론된 내용입니다.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미드나잇 로그 Midnight Log</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z32KPC0LbHw</a:t>
            </a:r>
            <a:endParaRPr lang="en-US" sz="1050" dirty="0"/>
          </a:p>
        </p:txBody>
      </p:sp>
      <p:pic>
        <p:nvPicPr>
          <p:cNvPr id="13" name="Image 0" descr="assets/generated/videos/z32KPC0LbHw/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https://www.youtube.com/watch?v=z32KPC0LbHw | video_id: z32KPC0LbHw | generated: 2026-07-16T15:38:00Z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앤트로픽(Anthropic)의 Fable 개발 엔지니어인 Thariq가 매일 사용하는 6가지 실전 AI 프롬프트를 소개합니다. 핵심은 AI를 단순히 명령하는 도구가 아닌, 사용자의 '맹점'을 찾아 보완하고 개인의 역량을 확장하는 파트너로 활용하는 것입니다. 영상은 AI 실력이 도구 활용 능력에 따라 달라진다는 점을 강조하며, 맹점 파악, 디자인 시안 생성, 자기 인터뷰, 코드 본보기 요청, 문제 해결, 이해도 확인 등 다양한 프롬프트 활용법을 제시합니다. 궁극적으로 코드를 넘어 시스템적 사고로 AI와 함께 성장하는 방법을 제안하며, 이는 영상 메타데이터를 기반으로 추론된 내용입니다.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https://www.youtube.com/watch?v=z32KPC0LbHw | video_id: z32KPC0LbHw | generated: 2026-07-16T15:38:00Z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인트로 (0:00)</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실력은 도구가 정한다 (0:50)</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지도는 영토가 아니다 (내 맹점) (2:03)</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매일 쓰는 프롬프트 6개 (3:30)</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여기서 멈춰야 한다 (6:22)</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코드가 아니라 시스템 (6:58)</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https://www.youtube.com/watch?v=z32KPC0LbHw | video_id: z32KPC0LbHw | generated: 2026-07-16T15:38:00Z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활용 능력은 사용하는 도구와 방식에 따라 크게 달라지며, 숨어있던 잠재력을 꺼낼 수 있습니다.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AI를 활용하여 자신의 '맹점'을 파악하고 보완하는 것이 효과적인 AI 사용의 핵심입니다.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앤트로픽 엔지니어 Thariq가 공개한 6가지 실전 프롬프트는 실제 업무에 바로 적용 가능합니다.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프롬프트 예시: '내가 놓칠 것 먼저 짚어줘' (맹점 훑기), '디자인 시안 4개', 'AI가 나를 인터뷰'.</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프롬프트 예시: '본보기 코드 요청', '막힌 곳 해결 (CLAUDE.md 활용)', '퀴즈로 이해도 확인'.</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AI를 단순히 명령하는 도구가 아닌, 개인의 역량을 확장하고 함께 성장하는 파트너로 활용해야 합니다.</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https://www.youtube.com/watch?v=z32KPC0LbHw | video_id: z32KPC0LbHw | generated: 2026-07-16T15:38:00Z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DreamLabs의 프롬프트 엔지니어링 가이드라인에 '맹점 파악' 및 '자기 성찰' 유도 프롬프트 전략을 추가하여 내부 개발 효율성을 높일 수 있습니다.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코드 리뷰 및 디버깅 과정에서 '본보기 코드 요청' 및 '막힌 곳 해결' 프롬프트를 적극 활용하여 개발 생산성을 향상시킬 수 있습니다.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새로운 아이디어 발상 및 기획 단계에서 '다양한 디자인 시안 생성' 및 'AI를 통한 자기 인터뷰' 프롬프트를 적용하여 창의적인 결과물을 도출할 수 있습니다.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내부 교육 및 온보딩 프로그램에 AI 활용 능력 향상을 위한 '퀴즈로 확인' 프롬프트를 도입하여 학습 효과를 극대화할 수 있습니다.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에이전트 개발 시 사용자의 맹점을 보완하고 시스템적 사고를 유도하는 기능을 설계하여 사용자 경험을 개선할 수 있습니다.</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https://www.youtube.com/watch?v=z32KPC0LbHw | video_id: z32KPC0LbHw | generated: 2026-07-16T15:38:00Z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앤트로픽 엔지니어 Thariq가 실제로 공개한 6가지 프롬프트의 정확한 내용 및 원문(A Field Guide to Fable)을 확인해야 합니다.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각 프롬프트의 구체적인 사용 예시와 기대 효과에 대한 상세 설명을 영상 시청을 통해 검증해야 합니다.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언급된 'CLAUDE.md'가 정확히 무엇을 의미하며, 어떤 방식으로 활용되는지 확인이 필요합니다.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'여기서 멈춰야 한다' 및 '코드가 아니라 시스템' 섹션에서 전달하고자 하는 구체적인 메시지와 맥락을 파악해야 합니다.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제시된 AI 활용법이 DreamLabs의 실제 개발 및 업무 환경에서 얼마나 효과적인지 추가적인 검증이 필요합니다.</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https://www.youtube.com/watch?v=z32KPC0LbHw | video_id: z32KPC0LbHw | generated: 2026-07-16T15:38:00Z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나는 6개 프롬프트 중 몇 개나 쓰고 있을까?</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미드나잇 로그 Midnight Log</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z32KPC0LbHw</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https://www.youtube.com/watch?v=z32KPC0LbHw</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2026-07-16T15:38:00Z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https://www.youtube.com/watch?v=z32KPC0LbHw | video_id: z32KPC0LbHw | generated: 2026-07-16T15:38:00Z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나는 6개 프롬프트 중 몇 개나 쓰고 있을까?</dc:title>
  <dc:subject>YouTube information summary</dc:subject>
  <dc:creator>DreamLabs Collector</dc:creator>
  <cp:lastModifiedBy>DreamLabs Collector</cp:lastModifiedBy>
  <cp:revision>1</cp:revision>
  <dcterms:created xsi:type="dcterms:W3CDTF">2026-07-16T15:38:01Z</dcterms:created>
  <dcterms:modified xsi:type="dcterms:W3CDTF">2026-07-16T15:38:01Z</dcterms:modified>
</cp:coreProperties>
</file>