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Jev 모델 공개! 최대 200배 빠르고, 400배 저렴한 AI (TypeSafe AI)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TypeSafe AI가 공개한 Jev 모델은 기존 LLM과 차별화된 System One 아키텍처를 기반으로 AI의 판단과 실행을 처리합니다. 최대 200배 빠른 속도와 400배 저렴한 비용, 무료 출력 토큰을 강점으로 내세우며 AI 에이전트 및 실시간 자동화 분야에 혁신을 가져올 것으로 기대됩니다. Doom 플레이 및 Wiki Race 데모를 통해 Jev의 뛰어난 성능과 효율성을 입증했습니다. System One의 미래는 AI의 실시간 상호작용 및 자동화 가능성을 확장할 것입니다.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 with AI Lab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z4Py5ZQetcA</a:t>
            </a:r>
            <a:endParaRPr lang="en-US" sz="1050" dirty="0"/>
          </a:p>
        </p:txBody>
      </p:sp>
      <p:pic>
        <p:nvPicPr>
          <p:cNvPr id="13" name="Image 0" descr="assets/generated/videos/z4Py5ZQetcA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https://www.youtube.com/watch?v=z4Py5ZQetcA | video_id: z4Py5ZQetcA | generated: 2026-09-20T18:02:06Z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TypeSafe AI가 공개한 Jev 모델은 기존 LLM과 차별화된 System One 아키텍처를 기반으로 AI의 판단과 실행을 처리합니다. 최대 200배 빠른 속도와 400배 저렴한 비용, 무료 출력 토큰을 강점으로 내세우며 AI 에이전트 및 실시간 자동화 분야에 혁신을 가져올 것으로 기대됩니다. Doom 플레이 및 Wiki Race 데모를 통해 Jev의 뛰어난 성능과 효율성을 입증했습니다. System One의 미래는 AI의 실시간 상호작용 및 자동화 가능성을 확장할 것입니다.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https://www.youtube.com/watch?v=z4Py5ZQetcA | video_id: z4Py5ZQetcA | generated: 2026-09-20T18:02:06Z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Jev 모델이 주목받는 이유 소개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Jev 모델의 아키텍처 및 특징 설명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Doom 게임 실시간 AI 판단 데모 시연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Wiki Race 성능 비교 분석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System One 아키텍처의 미래 전망 논의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https://www.youtube.com/watch?v=z4Py5ZQetcA | video_id: z4Py5ZQetcA | generated: 2026-09-20T18:02:06Z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Jev: TypeSafe AI의 새로운 System One 모델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System One: AI 판단과 실행을 분리하는 아키텍처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성능: 최대 200배 빠른 속도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비용 효율성: 최대 400배 저렴한 비용, 무료 출력 토큰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주요 적용 분야: AI 에이전트, 실시간 자동화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데모 시연: Doom 플레이, Wiki Race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https://www.youtube.com/watch?v=z4Py5ZQetcA | video_id: z4Py5ZQetcA | generated: 2026-09-20T18:02:06Z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에이전트의 실시간 의사결정 및 행동 자동화 시스템 구축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고비용/고지연 LLM 기반 자동화 시스템을 Jev 모델로 전환하여 비용 절감 및 속도 향상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실시간 데이터 분석 및 즉각적인 반응이 필요한 서비스(예: 게임, 금융 거래)에 Jev 모델 적용 검토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https://www.youtube.com/watch?v=z4Py5ZQetcA | video_id: z4Py5ZQetcA | generated: 2026-09-20T18:02:06Z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Jev 모델의 '최대 200배 빠른 속도' 및 '400배 저렴한 비용'에 대한 구체적인 벤치마크 데이터 및 비교 대상 확인 필요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무료 출력 토큰 정책의 상세 조건 및 제한 사항 확인 필요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System One 아키텍처의 기술적 세부 사항 및 구현 방식에 대한 추가 자료 검토 필요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https://www.youtube.com/watch?v=z4Py5ZQetcA | video_id: z4Py5ZQetcA | generated: 2026-09-20T18:02:06Z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Jev 모델 공개! 최대 200배 빠르고, 400배 저렴한 AI (TypeSafe AI)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Play with AI Lab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z4Py5ZQetcA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https://www.youtube.com/watch?v=z4Py5ZQetcA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2026-09-20T18:02:06Z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https://www.youtube.com/watch?v=z4Py5ZQetcA | video_id: z4Py5ZQetcA | generated: 2026-09-20T18:02:06Z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Jev 모델 공개! 최대 200배 빠르고, 400배 저렴한 AI (TypeSafe AI)</dc:title>
  <dc:subject>YouTube information summary</dc:subject>
  <dc:creator>DreamLabs Collector</dc:creator>
  <cp:lastModifiedBy>DreamLabs Collector</cp:lastModifiedBy>
  <cp:revision>1</cp:revision>
  <dcterms:created xsi:type="dcterms:W3CDTF">2026-09-20T18:02:07Z</dcterms:created>
  <dcterms:modified xsi:type="dcterms:W3CDTF">2026-09-20T18:02:07Z</dcterms:modified>
</cp:coreProperties>
</file>