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AI에게 일 시킬 때 반드시 쪼개야 할 5가지 | AI 에이전트에게 일 맡기는 법 | 비개발자 사고법 시즌 2 03 #AI에이전트 #도메인지식 #비개발자사고법</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에이전트에게 작업을 효과적으로 위임하는 방법을 비개발자 관점에서 설명합니다. AI가 엉뚱한 결과를 내는 이유를 '창문 없는 방에 갇힌 천재' 비유를 통해 설명하며, 명확한 지시를 위한 다섯 가지 핵심 '쪽지'를 제시합니다. 이 쪽지들은 결과물, 순서, 역할, 정보, 기준을 포함하며, AI의 한계를 이해하고 구체적인 지시를 통해 원하는 성과를 얻는 데 중점을 둡니다. (트랜스크립트 부재로 메타데이터 기반 추론이 포함되었습니다.)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외부강사 김지백 (모두의 AI 교육)</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znLAjYOQAXI</a:t>
            </a:r>
            <a:endParaRPr lang="en-US" sz="1050" dirty="0"/>
          </a:p>
        </p:txBody>
      </p:sp>
      <p:pic>
        <p:nvPicPr>
          <p:cNvPr id="13" name="Image 0" descr="assets/generated/videos/znLAjYOQAX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에이전트에게 작업을 효과적으로 위임하는 방법을 비개발자 관점에서 설명합니다. AI가 엉뚱한 결과를 내는 이유를 '창문 없는 방에 갇힌 천재' 비유를 통해 설명하며, 명확한 지시를 위한 다섯 가지 핵심 '쪽지'를 제시합니다. 이 쪽지들은 결과물, 순서, 역할, 정보, 기준을 포함하며, AI의 한계를 이해하고 구체적인 지시를 통해 원하는 성과를 얻는 데 중점을 둡니다. (트랜스크립트 부재로 메타데이터 기반 추론이 포함되었습니다.)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엉뚱한 결과 원인 및 '창문 없는 방' 비유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챗봇과 AI 에이전트의 차이점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AI에게 일 시킬 때 발생하는 실패 비용 (시간, 토큰, 멘탈)</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에이전트에게 전달해야 할 다섯 가지 핵심 '쪽지' 소개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'도메인 지식'의 어원과 '끝 그림'의 중요성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다섯 가지 '쪽지' (결과물, 순서, 역할, 정보, 기준) 상세 설명</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주어진 정보만을 바탕으로 '빈칸 채우기'를 수행하므로, 명확한 맥락과 지시 없이는 의도와 다른 결과를 도출합니다.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에이전트에게 작업을 위임할 때는 최종 '결과물'이 무엇인지 구체적으로 정의해야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작업의 '순서'를 명확히 제시하여 AI가 효율적으로 단계를 밟아나가도록 유도해야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AI와 사용자 간의 '역할' 경계를 설정하여 AI가 어디까지 자율성을 가질지 명확히 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외부에서 알 수 없는 내부 '정보' (예: 예산, 내부 규정)를 반드시 제공해야 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작업의 '기준' (예: 품질, 대상, 필수 포함/제외 요소)을 상세히 명시하여 합격 여부를 판단할 수 있게 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리서치 및 보고서 작성**: 복잡한 리서치 주제를 '결과물', '순서', '정보', '기준'에 따라 세분화하여 AI 에이전트에게 위임하고, 초안 작성 및 데이터 분석에 활용합니다.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프로젝트 관리 및 자동화**: 반복적인 업무나 정보 수집 작업을 AI 에이전트에게 맡길 때, 각 단계별 '역할'과 '순서'를 명확히 정의하여 효율성을 높입니다.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엔지니어링 가이드라인 강화**: DreamLabs 내부 AI 활용 시, 본 영상에서 제시된 '다섯 가지 쪽지'를 기반으로 프롬프트 작성 표준을 수립하여 결과물의 일관성과 품질을 향상시킵니다.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AI 도구 도입 및 교육**: 새로운 AI 에이전트 도구를 도입할 때, 비개발자 연구원들도 효과적으로 활용할 수 있도록 본 영상의 사고법을 교육 자료에 포함합니다.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생성**: 마케팅 자료나 기술 브리핑 초안 생성 시, AI에게 필요한 내부 '정보'와 최종 '기준'을 명확히 제공하여 DreamLabs의 브랜드 가이드라인에 맞는 결과물을 얻습니다.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**다섯 가지 '쪽지'에 대한 구체적인 예시 및 설명**: 각 '쪽지' (결과물, 순서, 역할, 정보, 기준)에 대해 영상에서 제시하는 상세한 설명과 실제 적용 사례를 확인하여 DreamLabs 내부 가이드라인에 반영해야 합니다. (트랜스크립트 부재로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**'도메인 지식'과 '끝 그림'의 관계 심화**: 영상에서 '도메인 지식'의 어원과 '끝 그림'의 차이를 어떻게 설명하는지 정확한 맥락을 파악해야 합니다. (트랜스크립트 부재로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**챗봇과 에이전트의 차이점에 대한 상세 분석**: 영상에서 두 개념을 구분하는 핵심 기준과 그에 따른 지시 방식의 차이를 정확히 이해해야 합니다. (트랜스크립트 부재로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**AI에게 일 시킬 때 발생하는 실패 비용의 구체적인 영향**: 시간, 토큰, 멘탈 손실이 실제 작업 흐름에 어떤 영향을 미치는지 영상의 설명을 통해 확인해야 합니다. (트랜스크립트 부재로 메타데이터 기반 추론)</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AI에게 일 시킬 때 반드시 쪼개야 할 5가지 | AI 에이전트에게 일 맡기는 법 | 비개발자 사고법 시즌 2 03 #AI에이전트 #도메인지식 #비개발자사고법</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외부강사 김지백 (모두의 AI 교육)</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znLAjYOQAXI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https://www.youtube.com/watch?v=znLAjYOQAXI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2026-08-11T16:03:39Z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https://www.youtube.com/watch?v=znLAjYOQAXI | video_id: znLAjYOQAXI | generated: 2026-08-11T16:03:39Z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AI에게 일 시킬 때 반드시 쪼개야 할 5가지 | AI 에이전트에게 일 맡기는 법 | 비개발자 사고법 시즌 2 03 #AI에이전트 #도메인지식 #비개발자사고법</dc:title>
  <dc:subject>YouTube information summary</dc:subject>
  <dc:creator>DreamLabs Collector</dc:creator>
  <cp:lastModifiedBy>DreamLabs Collector</cp:lastModifiedBy>
  <cp:revision>1</cp:revision>
  <dcterms:created xsi:type="dcterms:W3CDTF">2026-08-11T16:03:39Z</dcterms:created>
  <dcterms:modified xsi:type="dcterms:W3CDTF">2026-08-11T16:03:39Z</dcterms:modified>
</cp:coreProperties>
</file>